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baacd7ed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baacd7ed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0e671c6a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0e671c6a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0e671c6a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0e671c6a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0e671c6a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0e671c6a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0e671c6ae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0e671c6ae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0e671c6ae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0e671c6ae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84d353c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84d353c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84d353c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84d353c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0e671c6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0e671c6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0e671c6a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0e671c6a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0e671c6a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0e671c6a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0e671c6a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0e671c6a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0e671c6a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0e671c6a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0e671c6a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0e671c6a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0e671c6a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0e671c6a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linuxliveusb.com/en/" TargetMode="External"/><Relationship Id="rId4" Type="http://schemas.openxmlformats.org/officeDocument/2006/relationships/hyperlink" Target="http://www.rufus.i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teamviewer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thunderbird.ne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autoitscript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://www.openoffice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://www.7-zip.or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strongrecovery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Niezbędne programy użytkowe w wersji portable oraz automatyzacja instalacji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8. </a:t>
            </a:r>
            <a:r>
              <a:rPr lang="pl" sz="2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LinuxLive USB Creator i Rufus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Tworzenie obrazów systemów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www.linuxliveusb.com/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-licencja GNU GPL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-</a:t>
            </a:r>
            <a:r>
              <a:rPr lang="pl" u="sng">
                <a:solidFill>
                  <a:schemeClr val="hlink"/>
                </a:solidFill>
                <a:hlinkClick r:id="rId4"/>
              </a:rPr>
              <a:t>www.rufus.ie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-licencja GNU GPL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9. TeamViewer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www.teamviewer.com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-Zdalne kontrolowanie komputera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-Darmowy do użytku prywatnego, niekomercyjnego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10. Mozilla Thunderbird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www.thunderbird.net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-Przeglądanie poczty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-Licencja MPL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Automatyzacja Instalacji</a:t>
            </a:r>
            <a:endParaRPr/>
          </a:p>
        </p:txBody>
      </p:sp>
      <p:sp>
        <p:nvSpPr>
          <p:cNvPr id="163" name="Google Shape;163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Ninite.com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050" y="1853850"/>
            <a:ext cx="663589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AutoItScript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www.autoitscript.com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-Tworzenie skryptów które mogą udawać działanie użytkownika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Niezbędne programy użytkowe w wersji portable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1. Przeglądarki internetowe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Mozilla Firefox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Google Chrome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Opera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Microsoft Edge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7650" y="124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2. Open Office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350" y="1776025"/>
            <a:ext cx="4911994" cy="29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290075" y="17755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 u="sng">
                <a:solidFill>
                  <a:schemeClr val="hlink"/>
                </a:solidFill>
                <a:hlinkClick r:id="rId4"/>
              </a:rPr>
              <a:t>www.openoffice.org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/>
              <a:t>-Oprogramowanie biurowe pozwalające na podobne rzeczy co Microsoft Office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3. 7-Zip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363" y="1853850"/>
            <a:ext cx="4252787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452800" y="1931475"/>
            <a:ext cx="3417300" cy="28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www.7-zip.org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latin typeface="Lato"/>
                <a:ea typeface="Lato"/>
                <a:cs typeface="Lato"/>
                <a:sym typeface="Lato"/>
              </a:rPr>
              <a:t>Archiwizer open source.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latin typeface="Lato"/>
                <a:ea typeface="Lato"/>
                <a:cs typeface="Lato"/>
                <a:sym typeface="Lato"/>
              </a:rPr>
              <a:t>Pakowanie dokumentów i programów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4. CCleaner</a:t>
            </a:r>
            <a:endParaRPr/>
          </a:p>
        </p:txBody>
      </p:sp>
      <p:pic>
        <p:nvPicPr>
          <p:cNvPr descr="Zobacz obraz źródłowy"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875" y="1318650"/>
            <a:ext cx="4713050" cy="35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629675" y="2009300"/>
            <a:ext cx="2271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-Oczyszczanie komputera z niepotrzebnych składników.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-naprawa błędów rejestru.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5. Irfan View</a:t>
            </a:r>
            <a:endParaRPr/>
          </a:p>
        </p:txBody>
      </p:sp>
      <p:pic>
        <p:nvPicPr>
          <p:cNvPr descr="Zobacz obraz źródłowy"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750" y="653600"/>
            <a:ext cx="4854250" cy="42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785325" y="2058825"/>
            <a:ext cx="2221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Przeglądanie i prosta edycja grafiki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6. Spotify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400" y="1318650"/>
            <a:ext cx="6462376" cy="34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452800" y="1853850"/>
            <a:ext cx="1995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pl">
                <a:latin typeface="Lato"/>
                <a:ea typeface="Lato"/>
                <a:cs typeface="Lato"/>
                <a:sym typeface="Lato"/>
              </a:rPr>
              <a:t>Słuchanie</a:t>
            </a:r>
            <a:r>
              <a:rPr lang="pl">
                <a:latin typeface="Lato"/>
                <a:ea typeface="Lato"/>
                <a:cs typeface="Lato"/>
                <a:sym typeface="Lato"/>
              </a:rPr>
              <a:t> muzyki,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-tworzenie playlist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-wiele przydatnych API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7. Strong Recovery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www.strongrecovery.com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-</a:t>
            </a:r>
            <a:r>
              <a:rPr lang="pl"/>
              <a:t>Odzyskiwanie</a:t>
            </a:r>
            <a:r>
              <a:rPr lang="pl"/>
              <a:t> danych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-Darmowa wersja testowa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