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73" r:id="rId4"/>
    <p:sldId id="265" r:id="rId5"/>
    <p:sldId id="266" r:id="rId6"/>
    <p:sldId id="267" r:id="rId7"/>
    <p:sldId id="268" r:id="rId8"/>
    <p:sldId id="270" r:id="rId9"/>
    <p:sldId id="272" r:id="rId10"/>
    <p:sldId id="274" r:id="rId11"/>
    <p:sldId id="277" r:id="rId12"/>
    <p:sldId id="275" r:id="rId13"/>
    <p:sldId id="278" r:id="rId14"/>
    <p:sldId id="279" r:id="rId15"/>
    <p:sldId id="276" r:id="rId16"/>
    <p:sldId id="280" r:id="rId17"/>
    <p:sldId id="282" r:id="rId18"/>
    <p:sldId id="283" r:id="rId19"/>
    <p:sldId id="281" r:id="rId20"/>
    <p:sldId id="284" r:id="rId21"/>
    <p:sldId id="286" r:id="rId22"/>
    <p:sldId id="287" r:id="rId23"/>
    <p:sldId id="285" r:id="rId24"/>
    <p:sldId id="288" r:id="rId25"/>
    <p:sldId id="290" r:id="rId26"/>
    <p:sldId id="291" r:id="rId27"/>
    <p:sldId id="289" r:id="rId28"/>
    <p:sldId id="292" r:id="rId29"/>
    <p:sldId id="294" r:id="rId30"/>
    <p:sldId id="295" r:id="rId31"/>
    <p:sldId id="293" r:id="rId32"/>
    <p:sldId id="296" r:id="rId33"/>
    <p:sldId id="298" r:id="rId34"/>
    <p:sldId id="299" r:id="rId35"/>
    <p:sldId id="297" r:id="rId36"/>
    <p:sldId id="300" r:id="rId37"/>
    <p:sldId id="302" r:id="rId38"/>
    <p:sldId id="303" r:id="rId39"/>
    <p:sldId id="304" r:id="rId40"/>
    <p:sldId id="305" r:id="rId41"/>
    <p:sldId id="306" r:id="rId42"/>
    <p:sldId id="307" r:id="rId43"/>
    <p:sldId id="301" r:id="rId44"/>
    <p:sldId id="308" r:id="rId45"/>
    <p:sldId id="310" r:id="rId46"/>
    <p:sldId id="311" r:id="rId47"/>
    <p:sldId id="312" r:id="rId48"/>
    <p:sldId id="313" r:id="rId49"/>
    <p:sldId id="309" r:id="rId50"/>
    <p:sldId id="427" r:id="rId51"/>
    <p:sldId id="428" r:id="rId52"/>
    <p:sldId id="314" r:id="rId53"/>
    <p:sldId id="316" r:id="rId54"/>
    <p:sldId id="317" r:id="rId55"/>
    <p:sldId id="318" r:id="rId56"/>
    <p:sldId id="315" r:id="rId57"/>
    <p:sldId id="319" r:id="rId58"/>
    <p:sldId id="321" r:id="rId59"/>
    <p:sldId id="322" r:id="rId60"/>
    <p:sldId id="323" r:id="rId61"/>
    <p:sldId id="324" r:id="rId62"/>
    <p:sldId id="320" r:id="rId63"/>
    <p:sldId id="423" r:id="rId64"/>
    <p:sldId id="425" r:id="rId65"/>
    <p:sldId id="426" r:id="rId66"/>
    <p:sldId id="429" r:id="rId67"/>
    <p:sldId id="424" r:id="rId68"/>
    <p:sldId id="325" r:id="rId69"/>
    <p:sldId id="327" r:id="rId70"/>
    <p:sldId id="328" r:id="rId71"/>
    <p:sldId id="329" r:id="rId72"/>
    <p:sldId id="326" r:id="rId73"/>
    <p:sldId id="330" r:id="rId74"/>
    <p:sldId id="332" r:id="rId75"/>
    <p:sldId id="333" r:id="rId76"/>
    <p:sldId id="334" r:id="rId77"/>
    <p:sldId id="335" r:id="rId78"/>
    <p:sldId id="336" r:id="rId79"/>
    <p:sldId id="337" r:id="rId80"/>
    <p:sldId id="331" r:id="rId81"/>
    <p:sldId id="338" r:id="rId82"/>
    <p:sldId id="340" r:id="rId83"/>
    <p:sldId id="341" r:id="rId84"/>
    <p:sldId id="342" r:id="rId85"/>
    <p:sldId id="343" r:id="rId86"/>
    <p:sldId id="339" r:id="rId87"/>
    <p:sldId id="344" r:id="rId88"/>
    <p:sldId id="346" r:id="rId89"/>
    <p:sldId id="347" r:id="rId90"/>
    <p:sldId id="345" r:id="rId91"/>
    <p:sldId id="348" r:id="rId92"/>
    <p:sldId id="350" r:id="rId93"/>
    <p:sldId id="351" r:id="rId94"/>
    <p:sldId id="349" r:id="rId95"/>
    <p:sldId id="352" r:id="rId96"/>
    <p:sldId id="354" r:id="rId97"/>
    <p:sldId id="353" r:id="rId98"/>
    <p:sldId id="355" r:id="rId99"/>
    <p:sldId id="357" r:id="rId100"/>
    <p:sldId id="358" r:id="rId101"/>
    <p:sldId id="359" r:id="rId102"/>
    <p:sldId id="360" r:id="rId103"/>
    <p:sldId id="361" r:id="rId104"/>
    <p:sldId id="356" r:id="rId105"/>
    <p:sldId id="362" r:id="rId106"/>
    <p:sldId id="364" r:id="rId107"/>
    <p:sldId id="363" r:id="rId108"/>
    <p:sldId id="365" r:id="rId109"/>
    <p:sldId id="367" r:id="rId110"/>
    <p:sldId id="368" r:id="rId111"/>
    <p:sldId id="369" r:id="rId112"/>
    <p:sldId id="370" r:id="rId113"/>
    <p:sldId id="366" r:id="rId114"/>
    <p:sldId id="371" r:id="rId115"/>
    <p:sldId id="373" r:id="rId116"/>
    <p:sldId id="374" r:id="rId117"/>
    <p:sldId id="372" r:id="rId118"/>
    <p:sldId id="375" r:id="rId119"/>
    <p:sldId id="377" r:id="rId120"/>
    <p:sldId id="378" r:id="rId121"/>
    <p:sldId id="376" r:id="rId122"/>
    <p:sldId id="379" r:id="rId123"/>
    <p:sldId id="382" r:id="rId124"/>
    <p:sldId id="383" r:id="rId125"/>
    <p:sldId id="380" r:id="rId126"/>
    <p:sldId id="384" r:id="rId127"/>
    <p:sldId id="386" r:id="rId128"/>
    <p:sldId id="387" r:id="rId129"/>
    <p:sldId id="388" r:id="rId130"/>
    <p:sldId id="385" r:id="rId131"/>
    <p:sldId id="389" r:id="rId132"/>
    <p:sldId id="391" r:id="rId133"/>
    <p:sldId id="392" r:id="rId134"/>
    <p:sldId id="393" r:id="rId135"/>
    <p:sldId id="390" r:id="rId136"/>
    <p:sldId id="394" r:id="rId137"/>
    <p:sldId id="396" r:id="rId138"/>
    <p:sldId id="397" r:id="rId139"/>
    <p:sldId id="395" r:id="rId140"/>
    <p:sldId id="398" r:id="rId141"/>
    <p:sldId id="400" r:id="rId142"/>
    <p:sldId id="399" r:id="rId143"/>
    <p:sldId id="401" r:id="rId144"/>
    <p:sldId id="403" r:id="rId145"/>
    <p:sldId id="404" r:id="rId146"/>
    <p:sldId id="402" r:id="rId147"/>
    <p:sldId id="405" r:id="rId148"/>
    <p:sldId id="407" r:id="rId149"/>
    <p:sldId id="408" r:id="rId150"/>
    <p:sldId id="409" r:id="rId151"/>
    <p:sldId id="406" r:id="rId152"/>
    <p:sldId id="410" r:id="rId153"/>
    <p:sldId id="412" r:id="rId154"/>
    <p:sldId id="413" r:id="rId155"/>
    <p:sldId id="414" r:id="rId156"/>
    <p:sldId id="415" r:id="rId157"/>
    <p:sldId id="411" r:id="rId158"/>
    <p:sldId id="416" r:id="rId159"/>
    <p:sldId id="418" r:id="rId160"/>
    <p:sldId id="417" r:id="rId161"/>
    <p:sldId id="419" r:id="rId162"/>
    <p:sldId id="421" r:id="rId163"/>
    <p:sldId id="422" r:id="rId164"/>
    <p:sldId id="420" r:id="rId1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ADBED8F-9208-4577-955D-37A1D6D269BE}">
          <p14:sldIdLst/>
        </p14:section>
        <p14:section name="Kolędy Pawiłojć" id="{CA24F01F-9DCB-4524-839F-EEFB3FE444CC}">
          <p14:sldIdLst>
            <p14:sldId id="256"/>
            <p14:sldId id="261"/>
            <p14:sldId id="273"/>
          </p14:sldIdLst>
        </p14:section>
        <p14:section name="A wczora z wieczora" id="{B9982EAB-07B1-49A0-ABED-FA437AD65795}">
          <p14:sldIdLst>
            <p14:sldId id="265"/>
            <p14:sldId id="266"/>
            <p14:sldId id="267"/>
            <p14:sldId id="268"/>
          </p14:sldIdLst>
        </p14:section>
        <p14:section name="Ach ubogi żłobie" id="{8B61622D-F522-4218-AC7B-9F3ECD9C3871}">
          <p14:sldIdLst>
            <p14:sldId id="270"/>
            <p14:sldId id="272"/>
            <p14:sldId id="274"/>
          </p14:sldIdLst>
        </p14:section>
        <p14:section name="Anioł pasterzom mówił" id="{412993CA-0C08-4918-A4A0-A8FED9F183F8}">
          <p14:sldIdLst>
            <p14:sldId id="277"/>
            <p14:sldId id="275"/>
            <p14:sldId id="278"/>
            <p14:sldId id="279"/>
            <p14:sldId id="276"/>
          </p14:sldIdLst>
        </p14:section>
        <p14:section name="Bóg się rodzi" id="{F3400B45-94DF-4903-9ED0-04D9488B850A}">
          <p14:sldIdLst>
            <p14:sldId id="280"/>
            <p14:sldId id="282"/>
            <p14:sldId id="283"/>
            <p14:sldId id="281"/>
          </p14:sldIdLst>
        </p14:section>
        <p14:section name="Bracia patrzcie jeno" id="{99158FEE-387D-48A9-9895-1E99C2E49E3E}">
          <p14:sldIdLst>
            <p14:sldId id="284"/>
            <p14:sldId id="286"/>
            <p14:sldId id="287"/>
            <p14:sldId id="285"/>
          </p14:sldIdLst>
        </p14:section>
        <p14:section name="Cicha noc" id="{CAEFD0E1-17C9-4622-AC5F-10C48D8BEAF2}">
          <p14:sldIdLst>
            <p14:sldId id="288"/>
            <p14:sldId id="290"/>
            <p14:sldId id="291"/>
            <p14:sldId id="289"/>
          </p14:sldIdLst>
        </p14:section>
        <p14:section name="Dlaczego dzisiaj" id="{DA97FF38-5F9E-4CEE-9A47-17738CDB559E}">
          <p14:sldIdLst>
            <p14:sldId id="292"/>
            <p14:sldId id="294"/>
            <p14:sldId id="295"/>
            <p14:sldId id="293"/>
          </p14:sldIdLst>
        </p14:section>
        <p14:section name="Do szopy hej pasterze" id="{C042F62C-9A2C-4E10-AE15-F814B8AEE6CC}">
          <p14:sldIdLst>
            <p14:sldId id="296"/>
            <p14:sldId id="298"/>
            <p14:sldId id="299"/>
            <p14:sldId id="297"/>
          </p14:sldIdLst>
        </p14:section>
        <p14:section name="Dzisiaj w Betlejem" id="{9AE3ED08-E1A8-42D7-93C6-F0137F6CFDFD}">
          <p14:sldIdLst>
            <p14:sldId id="300"/>
            <p14:sldId id="302"/>
            <p14:sldId id="303"/>
            <p14:sldId id="304"/>
            <p14:sldId id="305"/>
            <p14:sldId id="306"/>
            <p14:sldId id="307"/>
            <p14:sldId id="301"/>
          </p14:sldIdLst>
        </p14:section>
        <p14:section name="Emmanuel Boży Syn" id="{87425F9B-FE28-4B9F-8549-B5D71E4FE595}">
          <p14:sldIdLst>
            <p14:sldId id="308"/>
            <p14:sldId id="310"/>
            <p14:sldId id="311"/>
            <p14:sldId id="312"/>
            <p14:sldId id="313"/>
            <p14:sldId id="309"/>
          </p14:sldIdLst>
        </p14:section>
        <p14:section name="Feliz Navidad" id="{FB03F9D6-F6F4-4E90-9108-E68D9336C10B}">
          <p14:sldIdLst>
            <p14:sldId id="427"/>
            <p14:sldId id="428"/>
          </p14:sldIdLst>
        </p14:section>
        <p14:section name="Gdy się Chrystus rodzi" id="{C48D782B-E3B3-4423-8482-8469811AA189}">
          <p14:sldIdLst>
            <p14:sldId id="314"/>
            <p14:sldId id="316"/>
            <p14:sldId id="317"/>
            <p14:sldId id="318"/>
            <p14:sldId id="315"/>
          </p14:sldIdLst>
        </p14:section>
        <p14:section name="Gdy śliczna Panna" id="{71B87EAC-4CF8-4930-9F73-426ABA89214C}">
          <p14:sldIdLst>
            <p14:sldId id="319"/>
            <p14:sldId id="321"/>
            <p14:sldId id="322"/>
            <p14:sldId id="323"/>
            <p14:sldId id="324"/>
            <p14:sldId id="320"/>
          </p14:sldIdLst>
        </p14:section>
        <p14:section name="Gore gwiazda" id="{50F05F80-594A-429F-9407-6E8A3EBF2CBF}">
          <p14:sldIdLst>
            <p14:sldId id="423"/>
            <p14:sldId id="425"/>
            <p14:sldId id="426"/>
            <p14:sldId id="429"/>
            <p14:sldId id="424"/>
          </p14:sldIdLst>
        </p14:section>
        <p14:section name="Hej w dzień narodzenia" id="{4DB2E2F9-5E16-4EC4-9302-72EA1C249D89}">
          <p14:sldIdLst>
            <p14:sldId id="325"/>
            <p14:sldId id="327"/>
            <p14:sldId id="328"/>
            <p14:sldId id="329"/>
            <p14:sldId id="326"/>
          </p14:sldIdLst>
        </p14:section>
        <p14:section name="Jezu śliczny kwiecie" id="{9E5680EA-88A7-4634-8388-ED923DBEBF5C}">
          <p14:sldIdLst>
            <p14:sldId id="330"/>
            <p14:sldId id="332"/>
            <p14:sldId id="333"/>
            <p14:sldId id="334"/>
            <p14:sldId id="335"/>
            <p14:sldId id="336"/>
            <p14:sldId id="337"/>
            <p14:sldId id="331"/>
          </p14:sldIdLst>
        </p14:section>
        <p14:section name="Jezus malusieńki" id="{B8101DA1-EEC8-4F12-AFB1-65B0D2304FCE}">
          <p14:sldIdLst>
            <p14:sldId id="338"/>
            <p14:sldId id="340"/>
            <p14:sldId id="341"/>
            <p14:sldId id="342"/>
            <p14:sldId id="343"/>
            <p14:sldId id="339"/>
          </p14:sldIdLst>
        </p14:section>
        <p14:section name="Jezusa narodzonego" id="{01B9B7B8-7A8A-4805-A50E-6574B72EA84E}">
          <p14:sldIdLst>
            <p14:sldId id="344"/>
            <p14:sldId id="346"/>
            <p14:sldId id="347"/>
            <p14:sldId id="345"/>
          </p14:sldIdLst>
        </p14:section>
        <p14:section name="Lulajże Jezuniu" id="{2B76E281-9BEC-438B-9E68-78DFF92AB9B2}">
          <p14:sldIdLst>
            <p14:sldId id="348"/>
            <p14:sldId id="350"/>
            <p14:sldId id="351"/>
            <p14:sldId id="349"/>
          </p14:sldIdLst>
        </p14:section>
        <p14:section name="Mędrcy świata" id="{02A7C955-76A3-4497-87B2-AA5CE7E65EFC}">
          <p14:sldIdLst>
            <p14:sldId id="352"/>
            <p14:sldId id="354"/>
            <p14:sldId id="353"/>
          </p14:sldIdLst>
        </p14:section>
        <p14:section name="Mizerna cicha" id="{6522479B-56BF-467A-B666-06DF310C0BE3}">
          <p14:sldIdLst>
            <p14:sldId id="355"/>
            <p14:sldId id="357"/>
            <p14:sldId id="358"/>
            <p14:sldId id="359"/>
            <p14:sldId id="360"/>
            <p14:sldId id="361"/>
            <p14:sldId id="356"/>
          </p14:sldIdLst>
        </p14:section>
        <p14:section name="Nie było miejsca dla Ciebie" id="{EF1B6DA5-7191-4AB2-985C-43B71FB2DBC1}">
          <p14:sldIdLst>
            <p14:sldId id="362"/>
            <p14:sldId id="364"/>
            <p14:sldId id="363"/>
          </p14:sldIdLst>
        </p14:section>
        <p14:section name="Nowy rok bieży" id="{000FAD9B-F3EF-4C0E-8312-B9172AF5C1C5}">
          <p14:sldIdLst>
            <p14:sldId id="365"/>
            <p14:sldId id="367"/>
            <p14:sldId id="368"/>
            <p14:sldId id="369"/>
            <p14:sldId id="370"/>
            <p14:sldId id="366"/>
          </p14:sldIdLst>
        </p14:section>
        <p14:section name="O gwiazdo betlejemska" id="{35918225-51BC-462A-8359-3A94D4BDAD92}">
          <p14:sldIdLst>
            <p14:sldId id="371"/>
            <p14:sldId id="373"/>
            <p14:sldId id="374"/>
            <p14:sldId id="372"/>
          </p14:sldIdLst>
        </p14:section>
        <p14:section name="Oj maluśki" id="{5E4C3118-ECE6-4227-84AA-1D66388E3D14}">
          <p14:sldIdLst>
            <p14:sldId id="375"/>
            <p14:sldId id="377"/>
            <p14:sldId id="378"/>
            <p14:sldId id="376"/>
          </p14:sldIdLst>
        </p14:section>
        <p14:section name="Pasterze mili" id="{E02B8DCB-2B7F-4105-9C01-077AEAEB92DF}">
          <p14:sldIdLst>
            <p14:sldId id="379"/>
            <p14:sldId id="382"/>
            <p14:sldId id="383"/>
            <p14:sldId id="380"/>
          </p14:sldIdLst>
        </p14:section>
        <p14:section name="Pójdźmy wszyscy do stajenki" id="{EF43C4D3-1933-42C8-ACC6-E91E2BA36025}">
          <p14:sldIdLst>
            <p14:sldId id="384"/>
            <p14:sldId id="386"/>
            <p14:sldId id="387"/>
            <p14:sldId id="388"/>
            <p14:sldId id="385"/>
          </p14:sldIdLst>
        </p14:section>
        <p14:section name="Przybieżeli do Betlejem" id="{B55FCCEA-0EAF-4DAB-A3DF-87168DE897ED}">
          <p14:sldIdLst>
            <p14:sldId id="389"/>
            <p14:sldId id="391"/>
            <p14:sldId id="392"/>
            <p14:sldId id="393"/>
            <p14:sldId id="390"/>
          </p14:sldIdLst>
        </p14:section>
        <p14:section name="Świeć gwiazdeczko" id="{87B0D95F-1A12-4606-838D-7C5009392AEC}">
          <p14:sldIdLst>
            <p14:sldId id="394"/>
            <p14:sldId id="396"/>
            <p14:sldId id="397"/>
            <p14:sldId id="395"/>
          </p14:sldIdLst>
        </p14:section>
        <p14:section name="Tryumfy" id="{796D7B31-5B61-4FA6-B611-BD1F1094F897}">
          <p14:sldIdLst>
            <p14:sldId id="398"/>
            <p14:sldId id="400"/>
            <p14:sldId id="399"/>
          </p14:sldIdLst>
        </p14:section>
        <p14:section name="W dzień Bożego Narodzenia" id="{534C4085-CE9B-4EF5-8469-8B0441238709}">
          <p14:sldIdLst>
            <p14:sldId id="401"/>
            <p14:sldId id="403"/>
            <p14:sldId id="404"/>
            <p14:sldId id="402"/>
          </p14:sldIdLst>
        </p14:section>
        <p14:section name="W żłobie leży" id="{12CB3DC6-87A0-443E-BAC2-67B0CA48FCEB}">
          <p14:sldIdLst>
            <p14:sldId id="405"/>
            <p14:sldId id="407"/>
            <p14:sldId id="408"/>
            <p14:sldId id="409"/>
            <p14:sldId id="406"/>
          </p14:sldIdLst>
        </p14:section>
        <p14:section name="Wesołą nowinę" id="{E3EB9F33-8DB4-456B-876C-9B0C52339545}">
          <p14:sldIdLst>
            <p14:sldId id="410"/>
            <p14:sldId id="412"/>
            <p14:sldId id="413"/>
            <p14:sldId id="414"/>
            <p14:sldId id="415"/>
            <p14:sldId id="411"/>
          </p14:sldIdLst>
        </p14:section>
        <p14:section name="Wśród nocnej ciszy" id="{5A71421C-523C-47A5-AA72-C2873874938C}">
          <p14:sldIdLst>
            <p14:sldId id="416"/>
            <p14:sldId id="418"/>
            <p14:sldId id="417"/>
          </p14:sldIdLst>
        </p14:section>
        <p14:section name="Z narodzenia Pana" id="{C910DE12-1D88-4885-A4A1-B2DDCE202F1E}">
          <p14:sldIdLst>
            <p14:sldId id="419"/>
            <p14:sldId id="421"/>
            <p14:sldId id="422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1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5" autoAdjust="0"/>
    <p:restoredTop sz="96242" autoAdjust="0"/>
  </p:normalViewPr>
  <p:slideViewPr>
    <p:cSldViewPr snapToGrid="0">
      <p:cViewPr varScale="1">
        <p:scale>
          <a:sx n="82" d="100"/>
          <a:sy n="82" d="100"/>
        </p:scale>
        <p:origin x="51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ł Pawiłojć" userId="d62d3847aa4350c6" providerId="LiveId" clId="{8613F38D-6ADA-4C25-8BBD-3F0872BA57FA}"/>
    <pc:docChg chg="undo redo custSel addSld delSld modSld sldOrd modMainMaster addSection delSection modSection modShowInfo">
      <pc:chgData name="Paweł Pawiłojć" userId="d62d3847aa4350c6" providerId="LiveId" clId="{8613F38D-6ADA-4C25-8BBD-3F0872BA57FA}" dt="2020-12-25T00:50:55.038" v="1672" actId="20577"/>
      <pc:docMkLst>
        <pc:docMk/>
      </pc:docMkLst>
      <pc:sldChg chg="modTransition modAnim">
        <pc:chgData name="Paweł Pawiłojć" userId="d62d3847aa4350c6" providerId="LiveId" clId="{8613F38D-6ADA-4C25-8BBD-3F0872BA57FA}" dt="2020-12-23T17:50:44.251" v="1509"/>
        <pc:sldMkLst>
          <pc:docMk/>
          <pc:sldMk cId="2076826616" sldId="256"/>
        </pc:sldMkLst>
      </pc:sldChg>
      <pc:sldChg chg="addSp delSp modSp new del mod modTransition">
        <pc:chgData name="Paweł Pawiłojć" userId="d62d3847aa4350c6" providerId="LiveId" clId="{8613F38D-6ADA-4C25-8BBD-3F0872BA57FA}" dt="2020-12-23T17:38:38.845" v="1491" actId="47"/>
        <pc:sldMkLst>
          <pc:docMk/>
          <pc:sldMk cId="2916612522" sldId="257"/>
        </pc:sldMkLst>
        <pc:spChg chg="del">
          <ac:chgData name="Paweł Pawiłojć" userId="d62d3847aa4350c6" providerId="LiveId" clId="{8613F38D-6ADA-4C25-8BBD-3F0872BA57FA}" dt="2020-12-23T15:14:34.103" v="2" actId="478"/>
          <ac:spMkLst>
            <pc:docMk/>
            <pc:sldMk cId="2916612522" sldId="257"/>
            <ac:spMk id="2" creationId="{C264328C-A124-40E5-AEAC-BA10518651FF}"/>
          </ac:spMkLst>
        </pc:spChg>
        <pc:spChg chg="mod">
          <ac:chgData name="Paweł Pawiłojć" userId="d62d3847aa4350c6" providerId="LiveId" clId="{8613F38D-6ADA-4C25-8BBD-3F0872BA57FA}" dt="2020-12-23T15:38:30.926" v="191" actId="14100"/>
          <ac:spMkLst>
            <pc:docMk/>
            <pc:sldMk cId="2916612522" sldId="257"/>
            <ac:spMk id="3" creationId="{2671D43B-0291-496A-A703-1A3501B1933B}"/>
          </ac:spMkLst>
        </pc:spChg>
        <pc:spChg chg="add del mod">
          <ac:chgData name="Paweł Pawiłojć" userId="d62d3847aa4350c6" providerId="LiveId" clId="{8613F38D-6ADA-4C25-8BBD-3F0872BA57FA}" dt="2020-12-23T16:17:23.120" v="376" actId="478"/>
          <ac:spMkLst>
            <pc:docMk/>
            <pc:sldMk cId="2916612522" sldId="257"/>
            <ac:spMk id="4" creationId="{8FE8ECDB-CC49-4985-B138-8E225C7E60DD}"/>
          </ac:spMkLst>
        </pc:spChg>
      </pc:sldChg>
      <pc:sldChg chg="modSp add del mod">
        <pc:chgData name="Paweł Pawiłojć" userId="d62d3847aa4350c6" providerId="LiveId" clId="{8613F38D-6ADA-4C25-8BBD-3F0872BA57FA}" dt="2020-12-23T15:59:51.622" v="266" actId="47"/>
        <pc:sldMkLst>
          <pc:docMk/>
          <pc:sldMk cId="624734940" sldId="258"/>
        </pc:sldMkLst>
        <pc:spChg chg="mod">
          <ac:chgData name="Paweł Pawiłojć" userId="d62d3847aa4350c6" providerId="LiveId" clId="{8613F38D-6ADA-4C25-8BBD-3F0872BA57FA}" dt="2020-12-23T15:59:45.974" v="264" actId="21"/>
          <ac:spMkLst>
            <pc:docMk/>
            <pc:sldMk cId="624734940" sldId="258"/>
            <ac:spMk id="3" creationId="{2671D43B-0291-496A-A703-1A3501B1933B}"/>
          </ac:spMkLst>
        </pc:spChg>
      </pc:sldChg>
      <pc:sldChg chg="modSp add del mod">
        <pc:chgData name="Paweł Pawiłojć" userId="d62d3847aa4350c6" providerId="LiveId" clId="{8613F38D-6ADA-4C25-8BBD-3F0872BA57FA}" dt="2020-12-23T15:36:20.302" v="118" actId="47"/>
        <pc:sldMkLst>
          <pc:docMk/>
          <pc:sldMk cId="3777931770" sldId="258"/>
        </pc:sldMkLst>
        <pc:spChg chg="mod">
          <ac:chgData name="Paweł Pawiłojć" userId="d62d3847aa4350c6" providerId="LiveId" clId="{8613F38D-6ADA-4C25-8BBD-3F0872BA57FA}" dt="2020-12-23T15:34:41.329" v="64" actId="20577"/>
          <ac:spMkLst>
            <pc:docMk/>
            <pc:sldMk cId="3777931770" sldId="258"/>
            <ac:spMk id="3" creationId="{2671D43B-0291-496A-A703-1A3501B1933B}"/>
          </ac:spMkLst>
        </pc:spChg>
      </pc:sldChg>
      <pc:sldChg chg="modSp add del mod">
        <pc:chgData name="Paweł Pawiłojć" userId="d62d3847aa4350c6" providerId="LiveId" clId="{8613F38D-6ADA-4C25-8BBD-3F0872BA57FA}" dt="2020-12-23T15:36:20.926" v="119" actId="47"/>
        <pc:sldMkLst>
          <pc:docMk/>
          <pc:sldMk cId="3085973367" sldId="259"/>
        </pc:sldMkLst>
        <pc:spChg chg="mod">
          <ac:chgData name="Paweł Pawiłojć" userId="d62d3847aa4350c6" providerId="LiveId" clId="{8613F38D-6ADA-4C25-8BBD-3F0872BA57FA}" dt="2020-12-23T15:35:34.062" v="94" actId="20577"/>
          <ac:spMkLst>
            <pc:docMk/>
            <pc:sldMk cId="3085973367" sldId="259"/>
            <ac:spMk id="3" creationId="{2671D43B-0291-496A-A703-1A3501B1933B}"/>
          </ac:spMkLst>
        </pc:spChg>
      </pc:sldChg>
      <pc:sldChg chg="modSp add del mod">
        <pc:chgData name="Paweł Pawiłojć" userId="d62d3847aa4350c6" providerId="LiveId" clId="{8613F38D-6ADA-4C25-8BBD-3F0872BA57FA}" dt="2020-12-23T16:00:02.520" v="270" actId="47"/>
        <pc:sldMkLst>
          <pc:docMk/>
          <pc:sldMk cId="3425815465" sldId="259"/>
        </pc:sldMkLst>
        <pc:spChg chg="mod">
          <ac:chgData name="Paweł Pawiłojć" userId="d62d3847aa4350c6" providerId="LiveId" clId="{8613F38D-6ADA-4C25-8BBD-3F0872BA57FA}" dt="2020-12-23T15:59:57.969" v="268" actId="21"/>
          <ac:spMkLst>
            <pc:docMk/>
            <pc:sldMk cId="3425815465" sldId="259"/>
            <ac:spMk id="3" creationId="{2671D43B-0291-496A-A703-1A3501B1933B}"/>
          </ac:spMkLst>
        </pc:spChg>
      </pc:sldChg>
      <pc:sldChg chg="modSp add del mod">
        <pc:chgData name="Paweł Pawiłojć" userId="d62d3847aa4350c6" providerId="LiveId" clId="{8613F38D-6ADA-4C25-8BBD-3F0872BA57FA}" dt="2020-12-23T16:00:52.027" v="286" actId="47"/>
        <pc:sldMkLst>
          <pc:docMk/>
          <pc:sldMk cId="2538845845" sldId="260"/>
        </pc:sldMkLst>
        <pc:spChg chg="mod">
          <ac:chgData name="Paweł Pawiłojć" userId="d62d3847aa4350c6" providerId="LiveId" clId="{8613F38D-6ADA-4C25-8BBD-3F0872BA57FA}" dt="2020-12-23T16:00:08.994" v="272" actId="21"/>
          <ac:spMkLst>
            <pc:docMk/>
            <pc:sldMk cId="2538845845" sldId="260"/>
            <ac:spMk id="3" creationId="{2671D43B-0291-496A-A703-1A3501B1933B}"/>
          </ac:spMkLst>
        </pc:spChg>
      </pc:sldChg>
      <pc:sldChg chg="addSp delSp modSp new mod modTransition">
        <pc:chgData name="Paweł Pawiłojć" userId="d62d3847aa4350c6" providerId="LiveId" clId="{8613F38D-6ADA-4C25-8BBD-3F0872BA57FA}" dt="2020-12-25T00:48:40.287" v="1662" actId="255"/>
        <pc:sldMkLst>
          <pc:docMk/>
          <pc:sldMk cId="75747955" sldId="261"/>
        </pc:sldMkLst>
        <pc:spChg chg="del mod">
          <ac:chgData name="Paweł Pawiłojć" userId="d62d3847aa4350c6" providerId="LiveId" clId="{8613F38D-6ADA-4C25-8BBD-3F0872BA57FA}" dt="2020-12-23T17:30:53.069" v="1399" actId="478"/>
          <ac:spMkLst>
            <pc:docMk/>
            <pc:sldMk cId="75747955" sldId="261"/>
            <ac:spMk id="2" creationId="{AA5A4603-1F88-4940-B595-14F443B17574}"/>
          </ac:spMkLst>
        </pc:spChg>
        <pc:spChg chg="add del mod">
          <ac:chgData name="Paweł Pawiłojć" userId="d62d3847aa4350c6" providerId="LiveId" clId="{8613F38D-6ADA-4C25-8BBD-3F0872BA57FA}" dt="2020-12-25T00:48:40.287" v="1662" actId="255"/>
          <ac:spMkLst>
            <pc:docMk/>
            <pc:sldMk cId="75747955" sldId="261"/>
            <ac:spMk id="3" creationId="{883BACF5-FE01-4BAD-A5F0-45D5F0E90703}"/>
          </ac:spMkLst>
        </pc:spChg>
        <pc:spChg chg="add del mod">
          <ac:chgData name="Paweł Pawiłojć" userId="d62d3847aa4350c6" providerId="LiveId" clId="{8613F38D-6ADA-4C25-8BBD-3F0872BA57FA}" dt="2020-12-23T17:30:55.470" v="1400" actId="478"/>
          <ac:spMkLst>
            <pc:docMk/>
            <pc:sldMk cId="75747955" sldId="261"/>
            <ac:spMk id="6" creationId="{4D4FEFFE-84DC-4A0C-912C-6897B7F6AC94}"/>
          </ac:spMkLst>
        </pc:spChg>
        <pc:graphicFrameChg chg="add del mod">
          <ac:chgData name="Paweł Pawiłojć" userId="d62d3847aa4350c6" providerId="LiveId" clId="{8613F38D-6ADA-4C25-8BBD-3F0872BA57FA}" dt="2020-12-23T17:27:54.815" v="1355"/>
          <ac:graphicFrameMkLst>
            <pc:docMk/>
            <pc:sldMk cId="75747955" sldId="261"/>
            <ac:graphicFrameMk id="4" creationId="{5F8EA249-5B36-4AEF-BC94-F56DE39DA4F9}"/>
          </ac:graphicFrameMkLst>
        </pc:graphicFrameChg>
      </pc:sldChg>
      <pc:sldChg chg="modSp add del mod">
        <pc:chgData name="Paweł Pawiłojć" userId="d62d3847aa4350c6" providerId="LiveId" clId="{8613F38D-6ADA-4C25-8BBD-3F0872BA57FA}" dt="2020-12-23T16:03:33.102" v="304" actId="47"/>
        <pc:sldMkLst>
          <pc:docMk/>
          <pc:sldMk cId="2088244503" sldId="262"/>
        </pc:sldMkLst>
        <pc:spChg chg="mod">
          <ac:chgData name="Paweł Pawiłojć" userId="d62d3847aa4350c6" providerId="LiveId" clId="{8613F38D-6ADA-4C25-8BBD-3F0872BA57FA}" dt="2020-12-23T16:03:09.300" v="295" actId="21"/>
          <ac:spMkLst>
            <pc:docMk/>
            <pc:sldMk cId="2088244503" sldId="262"/>
            <ac:spMk id="3" creationId="{2671D43B-0291-496A-A703-1A3501B1933B}"/>
          </ac:spMkLst>
        </pc:spChg>
      </pc:sldChg>
      <pc:sldChg chg="modSp add del mod">
        <pc:chgData name="Paweł Pawiłojć" userId="d62d3847aa4350c6" providerId="LiveId" clId="{8613F38D-6ADA-4C25-8BBD-3F0872BA57FA}" dt="2020-12-23T16:03:33.877" v="305" actId="47"/>
        <pc:sldMkLst>
          <pc:docMk/>
          <pc:sldMk cId="3891831782" sldId="263"/>
        </pc:sldMkLst>
        <pc:spChg chg="mod">
          <ac:chgData name="Paweł Pawiłojć" userId="d62d3847aa4350c6" providerId="LiveId" clId="{8613F38D-6ADA-4C25-8BBD-3F0872BA57FA}" dt="2020-12-23T16:03:14.899" v="297" actId="21"/>
          <ac:spMkLst>
            <pc:docMk/>
            <pc:sldMk cId="3891831782" sldId="263"/>
            <ac:spMk id="3" creationId="{2671D43B-0291-496A-A703-1A3501B1933B}"/>
          </ac:spMkLst>
        </pc:spChg>
      </pc:sldChg>
      <pc:sldChg chg="modSp add del mod">
        <pc:chgData name="Paweł Pawiłojć" userId="d62d3847aa4350c6" providerId="LiveId" clId="{8613F38D-6ADA-4C25-8BBD-3F0872BA57FA}" dt="2020-12-23T16:03:34.500" v="306" actId="47"/>
        <pc:sldMkLst>
          <pc:docMk/>
          <pc:sldMk cId="3880308959" sldId="264"/>
        </pc:sldMkLst>
        <pc:spChg chg="mod">
          <ac:chgData name="Paweł Pawiłojć" userId="d62d3847aa4350c6" providerId="LiveId" clId="{8613F38D-6ADA-4C25-8BBD-3F0872BA57FA}" dt="2020-12-23T16:03:19.445" v="299" actId="21"/>
          <ac:spMkLst>
            <pc:docMk/>
            <pc:sldMk cId="3880308959" sldId="264"/>
            <ac:spMk id="3" creationId="{2671D43B-0291-496A-A703-1A3501B1933B}"/>
          </ac:spMkLst>
        </pc:spChg>
      </pc:sldChg>
      <pc:sldChg chg="addSp delSp modSp add mod modTransition">
        <pc:chgData name="Paweł Pawiłojć" userId="d62d3847aa4350c6" providerId="LiveId" clId="{8613F38D-6ADA-4C25-8BBD-3F0872BA57FA}" dt="2020-12-23T17:32:16.201" v="1418" actId="20577"/>
        <pc:sldMkLst>
          <pc:docMk/>
          <pc:sldMk cId="3313857438" sldId="265"/>
        </pc:sldMkLst>
        <pc:spChg chg="add del mod">
          <ac:chgData name="Paweł Pawiłojć" userId="d62d3847aa4350c6" providerId="LiveId" clId="{8613F38D-6ADA-4C25-8BBD-3F0872BA57FA}" dt="2020-12-23T17:32:16.201" v="1418" actId="20577"/>
          <ac:spMkLst>
            <pc:docMk/>
            <pc:sldMk cId="3313857438" sldId="265"/>
            <ac:spMk id="2" creationId="{F4C98324-AE84-4216-B294-8B96EC8B5327}"/>
          </ac:spMkLst>
        </pc:spChg>
        <pc:spChg chg="mod">
          <ac:chgData name="Paweł Pawiłojć" userId="d62d3847aa4350c6" providerId="LiveId" clId="{8613F38D-6ADA-4C25-8BBD-3F0872BA57FA}" dt="2020-12-23T16:03:12.039" v="296"/>
          <ac:spMkLst>
            <pc:docMk/>
            <pc:sldMk cId="3313857438" sldId="265"/>
            <ac:spMk id="3" creationId="{2671D43B-0291-496A-A703-1A3501B1933B}"/>
          </ac:spMkLst>
        </pc:spChg>
        <pc:spChg chg="del">
          <ac:chgData name="Paweł Pawiłojć" userId="d62d3847aa4350c6" providerId="LiveId" clId="{8613F38D-6ADA-4C25-8BBD-3F0872BA57FA}" dt="2020-12-23T16:17:28.279" v="378" actId="478"/>
          <ac:spMkLst>
            <pc:docMk/>
            <pc:sldMk cId="3313857438" sldId="265"/>
            <ac:spMk id="4" creationId="{8FE8ECDB-CC49-4985-B138-8E225C7E60DD}"/>
          </ac:spMkLst>
        </pc:spChg>
      </pc:sldChg>
      <pc:sldChg chg="delSp modSp add mod modTransition">
        <pc:chgData name="Paweł Pawiłojć" userId="d62d3847aa4350c6" providerId="LiveId" clId="{8613F38D-6ADA-4C25-8BBD-3F0872BA57FA}" dt="2020-12-23T16:24:47.201" v="439"/>
        <pc:sldMkLst>
          <pc:docMk/>
          <pc:sldMk cId="2406513969" sldId="266"/>
        </pc:sldMkLst>
        <pc:spChg chg="mod">
          <ac:chgData name="Paweł Pawiłojć" userId="d62d3847aa4350c6" providerId="LiveId" clId="{8613F38D-6ADA-4C25-8BBD-3F0872BA57FA}" dt="2020-12-23T16:03:16.576" v="298"/>
          <ac:spMkLst>
            <pc:docMk/>
            <pc:sldMk cId="2406513969" sldId="266"/>
            <ac:spMk id="3" creationId="{2671D43B-0291-496A-A703-1A3501B1933B}"/>
          </ac:spMkLst>
        </pc:spChg>
        <pc:spChg chg="del">
          <ac:chgData name="Paweł Pawiłojć" userId="d62d3847aa4350c6" providerId="LiveId" clId="{8613F38D-6ADA-4C25-8BBD-3F0872BA57FA}" dt="2020-12-23T16:17:30.488" v="379" actId="478"/>
          <ac:spMkLst>
            <pc:docMk/>
            <pc:sldMk cId="2406513969" sldId="266"/>
            <ac:spMk id="4" creationId="{8FE8ECDB-CC49-4985-B138-8E225C7E60DD}"/>
          </ac:spMkLst>
        </pc:spChg>
      </pc:sldChg>
      <pc:sldChg chg="delSp modSp add mod modTransition">
        <pc:chgData name="Paweł Pawiłojć" userId="d62d3847aa4350c6" providerId="LiveId" clId="{8613F38D-6ADA-4C25-8BBD-3F0872BA57FA}" dt="2020-12-23T16:24:47.201" v="439"/>
        <pc:sldMkLst>
          <pc:docMk/>
          <pc:sldMk cId="834942699" sldId="267"/>
        </pc:sldMkLst>
        <pc:spChg chg="mod">
          <ac:chgData name="Paweł Pawiłojć" userId="d62d3847aa4350c6" providerId="LiveId" clId="{8613F38D-6ADA-4C25-8BBD-3F0872BA57FA}" dt="2020-12-23T16:03:28.422" v="303" actId="27636"/>
          <ac:spMkLst>
            <pc:docMk/>
            <pc:sldMk cId="834942699" sldId="267"/>
            <ac:spMk id="3" creationId="{2671D43B-0291-496A-A703-1A3501B1933B}"/>
          </ac:spMkLst>
        </pc:spChg>
        <pc:spChg chg="del">
          <ac:chgData name="Paweł Pawiłojć" userId="d62d3847aa4350c6" providerId="LiveId" clId="{8613F38D-6ADA-4C25-8BBD-3F0872BA57FA}" dt="2020-12-23T16:17:33.383" v="380" actId="478"/>
          <ac:spMkLst>
            <pc:docMk/>
            <pc:sldMk cId="834942699" sldId="267"/>
            <ac:spMk id="4" creationId="{8FE8ECDB-CC49-4985-B138-8E225C7E60DD}"/>
          </ac:spMkLst>
        </pc:spChg>
      </pc:sldChg>
      <pc:sldChg chg="addSp delSp modSp add mod modTransition">
        <pc:chgData name="Paweł Pawiłojć" userId="d62d3847aa4350c6" providerId="LiveId" clId="{8613F38D-6ADA-4C25-8BBD-3F0872BA57FA}" dt="2020-12-23T16:24:47.201" v="439"/>
        <pc:sldMkLst>
          <pc:docMk/>
          <pc:sldMk cId="2103339153" sldId="268"/>
        </pc:sldMkLst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2" creationId="{01307B7A-938E-4693-8881-0185DCDF0F1E}"/>
          </ac:spMkLst>
        </pc:spChg>
        <pc:spChg chg="del mod">
          <ac:chgData name="Paweł Pawiłojć" userId="d62d3847aa4350c6" providerId="LiveId" clId="{8613F38D-6ADA-4C25-8BBD-3F0872BA57FA}" dt="2020-12-23T16:07:52.406" v="309" actId="478"/>
          <ac:spMkLst>
            <pc:docMk/>
            <pc:sldMk cId="2103339153" sldId="268"/>
            <ac:spMk id="3" creationId="{2671D43B-0291-496A-A703-1A3501B1933B}"/>
          </ac:spMkLst>
        </pc:spChg>
        <pc:spChg chg="add del mod">
          <ac:chgData name="Paweł Pawiłojć" userId="d62d3847aa4350c6" providerId="LiveId" clId="{8613F38D-6ADA-4C25-8BBD-3F0872BA57FA}" dt="2020-12-23T16:17:38.727" v="382" actId="478"/>
          <ac:spMkLst>
            <pc:docMk/>
            <pc:sldMk cId="2103339153" sldId="268"/>
            <ac:spMk id="4" creationId="{8FE8ECDB-CC49-4985-B138-8E225C7E60DD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5" creationId="{9659E4C5-16EF-4E48-9002-1F7606EE9543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6" creationId="{7CDD3922-A338-41A2-A764-AC02BD0EBABA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7" creationId="{1C4791D0-980B-4E22-BA8F-71CB3BEDBE5F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8" creationId="{2B90B361-CF54-4BA2-A6C1-243A2CBC21F1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9" creationId="{4DA605C6-E48D-4027-A315-61B8E31C8FE4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0" creationId="{078841BD-DFDD-4AAB-9717-01E64FF83422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1" creationId="{60B9CB50-4A57-4D79-90B1-77200C450101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2" creationId="{3B778079-2A37-46FC-9161-40211E5A96BF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3" creationId="{4D2137C9-FCFD-4984-A9C9-94C13507F2EB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4" creationId="{90926990-A235-4658-8509-8ED7C7B23A6E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5" creationId="{CAC2390B-F077-4F9E-877A-8DB1AE5212AC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6" creationId="{C3748376-C366-4306-B009-2B8C9F8DAD7D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7" creationId="{C7BB0CB6-0F34-4C65-83AA-8C7CCC463E26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8" creationId="{EE05858F-7EA7-45BC-BB16-E61C4350FA24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19" creationId="{7CCF5794-DEE5-41DF-8F68-71DA627F96B8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20" creationId="{E175411E-BCB0-4855-9111-2583C45B381D}"/>
          </ac:spMkLst>
        </pc:spChg>
        <pc:spChg chg="add del mod">
          <ac:chgData name="Paweł Pawiłojć" userId="d62d3847aa4350c6" providerId="LiveId" clId="{8613F38D-6ADA-4C25-8BBD-3F0872BA57FA}" dt="2020-12-23T16:11:09.398" v="343" actId="478"/>
          <ac:spMkLst>
            <pc:docMk/>
            <pc:sldMk cId="2103339153" sldId="268"/>
            <ac:spMk id="21" creationId="{8C403E4E-5E0B-473D-83B2-5BAAAD34B6D3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22" creationId="{DB7DABDF-1ED4-452D-A7C1-C9D97C5D144A}"/>
          </ac:spMkLst>
        </pc:spChg>
        <pc:spChg chg="add del mod">
          <ac:chgData name="Paweł Pawiłojć" userId="d62d3847aa4350c6" providerId="LiveId" clId="{8613F38D-6ADA-4C25-8BBD-3F0872BA57FA}" dt="2020-12-23T16:11:05.926" v="342" actId="478"/>
          <ac:spMkLst>
            <pc:docMk/>
            <pc:sldMk cId="2103339153" sldId="268"/>
            <ac:spMk id="23" creationId="{595F436A-689A-4173-8556-6912F79784E5}"/>
          </ac:spMkLst>
        </pc:spChg>
        <pc:spChg chg="add del mod">
          <ac:chgData name="Paweł Pawiłojć" userId="d62d3847aa4350c6" providerId="LiveId" clId="{8613F38D-6ADA-4C25-8BBD-3F0872BA57FA}" dt="2020-12-23T16:11:22.064" v="344" actId="2085"/>
          <ac:spMkLst>
            <pc:docMk/>
            <pc:sldMk cId="2103339153" sldId="268"/>
            <ac:spMk id="24" creationId="{F7DA02CA-8A94-40BF-A9B0-96B3A5BC5C3F}"/>
          </ac:spMkLst>
        </pc:spChg>
      </pc:sldChg>
      <pc:sldChg chg="delSp add del mod">
        <pc:chgData name="Paweł Pawiłojć" userId="d62d3847aa4350c6" providerId="LiveId" clId="{8613F38D-6ADA-4C25-8BBD-3F0872BA57FA}" dt="2020-12-23T16:20:19.708" v="388" actId="47"/>
        <pc:sldMkLst>
          <pc:docMk/>
          <pc:sldMk cId="3876855746" sldId="269"/>
        </pc:sldMkLst>
        <pc:spChg chg="del">
          <ac:chgData name="Paweł Pawiłojć" userId="d62d3847aa4350c6" providerId="LiveId" clId="{8613F38D-6ADA-4C25-8BBD-3F0872BA57FA}" dt="2020-12-23T16:17:25.598" v="377" actId="478"/>
          <ac:spMkLst>
            <pc:docMk/>
            <pc:sldMk cId="3876855746" sldId="269"/>
            <ac:spMk id="4" creationId="{8FE8ECDB-CC49-4985-B138-8E225C7E60DD}"/>
          </ac:spMkLst>
        </pc:spChg>
      </pc:sldChg>
      <pc:sldChg chg="delSp modSp add mod modTransition">
        <pc:chgData name="Paweł Pawiłojć" userId="d62d3847aa4350c6" providerId="LiveId" clId="{8613F38D-6ADA-4C25-8BBD-3F0872BA57FA}" dt="2020-12-23T16:24:47.201" v="439"/>
        <pc:sldMkLst>
          <pc:docMk/>
          <pc:sldMk cId="742348850" sldId="270"/>
        </pc:sldMkLst>
        <pc:spChg chg="mod">
          <ac:chgData name="Paweł Pawiłojć" userId="d62d3847aa4350c6" providerId="LiveId" clId="{8613F38D-6ADA-4C25-8BBD-3F0872BA57FA}" dt="2020-12-23T16:16:22.797" v="372" actId="20577"/>
          <ac:spMkLst>
            <pc:docMk/>
            <pc:sldMk cId="742348850" sldId="270"/>
            <ac:spMk id="3" creationId="{2671D43B-0291-496A-A703-1A3501B1933B}"/>
          </ac:spMkLst>
        </pc:spChg>
        <pc:spChg chg="del">
          <ac:chgData name="Paweł Pawiłojć" userId="d62d3847aa4350c6" providerId="LiveId" clId="{8613F38D-6ADA-4C25-8BBD-3F0872BA57FA}" dt="2020-12-23T16:17:42.184" v="383" actId="478"/>
          <ac:spMkLst>
            <pc:docMk/>
            <pc:sldMk cId="742348850" sldId="270"/>
            <ac:spMk id="4" creationId="{8FE8ECDB-CC49-4985-B138-8E225C7E60DD}"/>
          </ac:spMkLst>
        </pc:spChg>
      </pc:sldChg>
      <pc:sldChg chg="delSp add del mod">
        <pc:chgData name="Paweł Pawiłojć" userId="d62d3847aa4350c6" providerId="LiveId" clId="{8613F38D-6ADA-4C25-8BBD-3F0872BA57FA}" dt="2020-12-23T16:20:26.781" v="389" actId="47"/>
        <pc:sldMkLst>
          <pc:docMk/>
          <pc:sldMk cId="279778343" sldId="271"/>
        </pc:sldMkLst>
        <pc:spChg chg="del">
          <ac:chgData name="Paweł Pawiłojć" userId="d62d3847aa4350c6" providerId="LiveId" clId="{8613F38D-6ADA-4C25-8BBD-3F0872BA57FA}" dt="2020-12-23T16:17:47.239" v="385" actId="478"/>
          <ac:spMkLst>
            <pc:docMk/>
            <pc:sldMk cId="279778343" sldId="271"/>
            <ac:spMk id="4" creationId="{8FE8ECDB-CC49-4985-B138-8E225C7E60DD}"/>
          </ac:spMkLst>
        </pc:spChg>
      </pc:sldChg>
      <pc:sldChg chg="delSp modSp add mod modTransition">
        <pc:chgData name="Paweł Pawiłojć" userId="d62d3847aa4350c6" providerId="LiveId" clId="{8613F38D-6ADA-4C25-8BBD-3F0872BA57FA}" dt="2020-12-23T16:24:47.201" v="439"/>
        <pc:sldMkLst>
          <pc:docMk/>
          <pc:sldMk cId="3070625166" sldId="272"/>
        </pc:sldMkLst>
        <pc:spChg chg="mod">
          <ac:chgData name="Paweł Pawiłojć" userId="d62d3847aa4350c6" providerId="LiveId" clId="{8613F38D-6ADA-4C25-8BBD-3F0872BA57FA}" dt="2020-12-23T16:16:36.420" v="375" actId="20577"/>
          <ac:spMkLst>
            <pc:docMk/>
            <pc:sldMk cId="3070625166" sldId="272"/>
            <ac:spMk id="3" creationId="{2671D43B-0291-496A-A703-1A3501B1933B}"/>
          </ac:spMkLst>
        </pc:spChg>
        <pc:spChg chg="del">
          <ac:chgData name="Paweł Pawiłojć" userId="d62d3847aa4350c6" providerId="LiveId" clId="{8613F38D-6ADA-4C25-8BBD-3F0872BA57FA}" dt="2020-12-23T16:17:44.999" v="384" actId="478"/>
          <ac:spMkLst>
            <pc:docMk/>
            <pc:sldMk cId="3070625166" sldId="272"/>
            <ac:spMk id="4" creationId="{8FE8ECDB-CC49-4985-B138-8E225C7E60DD}"/>
          </ac:spMkLst>
        </pc:spChg>
      </pc:sldChg>
      <pc:sldChg chg="add modTransition">
        <pc:chgData name="Paweł Pawiłojć" userId="d62d3847aa4350c6" providerId="LiveId" clId="{8613F38D-6ADA-4C25-8BBD-3F0872BA57FA}" dt="2020-12-23T16:24:47.201" v="439"/>
        <pc:sldMkLst>
          <pc:docMk/>
          <pc:sldMk cId="3917471355" sldId="273"/>
        </pc:sldMkLst>
      </pc:sldChg>
      <pc:sldChg chg="add modTransition">
        <pc:chgData name="Paweł Pawiłojć" userId="d62d3847aa4350c6" providerId="LiveId" clId="{8613F38D-6ADA-4C25-8BBD-3F0872BA57FA}" dt="2020-12-23T16:24:47.201" v="439"/>
        <pc:sldMkLst>
          <pc:docMk/>
          <pc:sldMk cId="1328591601" sldId="274"/>
        </pc:sldMkLst>
      </pc:sldChg>
      <pc:sldChg chg="modSp add mod">
        <pc:chgData name="Paweł Pawiłojć" userId="d62d3847aa4350c6" providerId="LiveId" clId="{8613F38D-6ADA-4C25-8BBD-3F0872BA57FA}" dt="2020-12-23T16:26:55.342" v="477" actId="20577"/>
        <pc:sldMkLst>
          <pc:docMk/>
          <pc:sldMk cId="3566002700" sldId="275"/>
        </pc:sldMkLst>
        <pc:spChg chg="mod">
          <ac:chgData name="Paweł Pawiłojć" userId="d62d3847aa4350c6" providerId="LiveId" clId="{8613F38D-6ADA-4C25-8BBD-3F0872BA57FA}" dt="2020-12-23T16:26:55.342" v="477" actId="20577"/>
          <ac:spMkLst>
            <pc:docMk/>
            <pc:sldMk cId="3566002700" sldId="275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24:52.941" v="440"/>
        <pc:sldMkLst>
          <pc:docMk/>
          <pc:sldMk cId="1687806875" sldId="276"/>
        </pc:sldMkLst>
      </pc:sldChg>
      <pc:sldChg chg="modSp add mod ord">
        <pc:chgData name="Paweł Pawiłojć" userId="d62d3847aa4350c6" providerId="LiveId" clId="{8613F38D-6ADA-4C25-8BBD-3F0872BA57FA}" dt="2020-12-23T16:26:22.766" v="466" actId="20577"/>
        <pc:sldMkLst>
          <pc:docMk/>
          <pc:sldMk cId="2510786666" sldId="277"/>
        </pc:sldMkLst>
        <pc:spChg chg="mod">
          <ac:chgData name="Paweł Pawiłojć" userId="d62d3847aa4350c6" providerId="LiveId" clId="{8613F38D-6ADA-4C25-8BBD-3F0872BA57FA}" dt="2020-12-23T16:26:22.766" v="466" actId="20577"/>
          <ac:spMkLst>
            <pc:docMk/>
            <pc:sldMk cId="2510786666" sldId="27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27:20.158" v="486" actId="20577"/>
        <pc:sldMkLst>
          <pc:docMk/>
          <pc:sldMk cId="3222718996" sldId="278"/>
        </pc:sldMkLst>
        <pc:spChg chg="mod">
          <ac:chgData name="Paweł Pawiłojć" userId="d62d3847aa4350c6" providerId="LiveId" clId="{8613F38D-6ADA-4C25-8BBD-3F0872BA57FA}" dt="2020-12-23T16:27:20.158" v="486" actId="20577"/>
          <ac:spMkLst>
            <pc:docMk/>
            <pc:sldMk cId="3222718996" sldId="27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27:47.070" v="489" actId="20577"/>
        <pc:sldMkLst>
          <pc:docMk/>
          <pc:sldMk cId="2372672544" sldId="279"/>
        </pc:sldMkLst>
        <pc:spChg chg="mod">
          <ac:chgData name="Paweł Pawiłojć" userId="d62d3847aa4350c6" providerId="LiveId" clId="{8613F38D-6ADA-4C25-8BBD-3F0872BA57FA}" dt="2020-12-23T16:27:47.070" v="489" actId="20577"/>
          <ac:spMkLst>
            <pc:docMk/>
            <pc:sldMk cId="2372672544" sldId="279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28:36.606" v="497" actId="5793"/>
        <pc:sldMkLst>
          <pc:docMk/>
          <pc:sldMk cId="2225020380" sldId="280"/>
        </pc:sldMkLst>
        <pc:spChg chg="mod">
          <ac:chgData name="Paweł Pawiłojć" userId="d62d3847aa4350c6" providerId="LiveId" clId="{8613F38D-6ADA-4C25-8BBD-3F0872BA57FA}" dt="2020-12-23T16:28:36.606" v="497" actId="5793"/>
          <ac:spMkLst>
            <pc:docMk/>
            <pc:sldMk cId="2225020380" sldId="280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27:54.991" v="490"/>
        <pc:sldMkLst>
          <pc:docMk/>
          <pc:sldMk cId="2320834218" sldId="281"/>
        </pc:sldMkLst>
      </pc:sldChg>
      <pc:sldChg chg="modSp add mod">
        <pc:chgData name="Paweł Pawiłojć" userId="d62d3847aa4350c6" providerId="LiveId" clId="{8613F38D-6ADA-4C25-8BBD-3F0872BA57FA}" dt="2020-12-23T16:29:04.633" v="500" actId="27636"/>
        <pc:sldMkLst>
          <pc:docMk/>
          <pc:sldMk cId="380755347" sldId="282"/>
        </pc:sldMkLst>
        <pc:spChg chg="mod">
          <ac:chgData name="Paweł Pawiłojć" userId="d62d3847aa4350c6" providerId="LiveId" clId="{8613F38D-6ADA-4C25-8BBD-3F0872BA57FA}" dt="2020-12-23T16:29:04.633" v="500" actId="27636"/>
          <ac:spMkLst>
            <pc:docMk/>
            <pc:sldMk cId="380755347" sldId="28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29:27.158" v="503" actId="20577"/>
        <pc:sldMkLst>
          <pc:docMk/>
          <pc:sldMk cId="863824890" sldId="283"/>
        </pc:sldMkLst>
        <pc:spChg chg="mod">
          <ac:chgData name="Paweł Pawiłojć" userId="d62d3847aa4350c6" providerId="LiveId" clId="{8613F38D-6ADA-4C25-8BBD-3F0872BA57FA}" dt="2020-12-23T16:29:27.158" v="503" actId="20577"/>
          <ac:spMkLst>
            <pc:docMk/>
            <pc:sldMk cId="863824890" sldId="28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30:40.011" v="527" actId="20577"/>
        <pc:sldMkLst>
          <pc:docMk/>
          <pc:sldMk cId="66179947" sldId="284"/>
        </pc:sldMkLst>
        <pc:spChg chg="mod">
          <ac:chgData name="Paweł Pawiłojć" userId="d62d3847aa4350c6" providerId="LiveId" clId="{8613F38D-6ADA-4C25-8BBD-3F0872BA57FA}" dt="2020-12-23T16:30:40.011" v="527" actId="20577"/>
          <ac:spMkLst>
            <pc:docMk/>
            <pc:sldMk cId="66179947" sldId="284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29:58.160" v="504"/>
        <pc:sldMkLst>
          <pc:docMk/>
          <pc:sldMk cId="3339051501" sldId="285"/>
        </pc:sldMkLst>
      </pc:sldChg>
      <pc:sldChg chg="modSp add mod">
        <pc:chgData name="Paweł Pawiłojć" userId="d62d3847aa4350c6" providerId="LiveId" clId="{8613F38D-6ADA-4C25-8BBD-3F0872BA57FA}" dt="2020-12-23T16:31:09.575" v="533" actId="20577"/>
        <pc:sldMkLst>
          <pc:docMk/>
          <pc:sldMk cId="2093528897" sldId="286"/>
        </pc:sldMkLst>
        <pc:spChg chg="mod">
          <ac:chgData name="Paweł Pawiłojć" userId="d62d3847aa4350c6" providerId="LiveId" clId="{8613F38D-6ADA-4C25-8BBD-3F0872BA57FA}" dt="2020-12-23T16:31:09.575" v="533" actId="20577"/>
          <ac:spMkLst>
            <pc:docMk/>
            <pc:sldMk cId="2093528897" sldId="286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31:31.551" v="538" actId="20577"/>
        <pc:sldMkLst>
          <pc:docMk/>
          <pc:sldMk cId="1470688968" sldId="287"/>
        </pc:sldMkLst>
        <pc:spChg chg="mod">
          <ac:chgData name="Paweł Pawiłojć" userId="d62d3847aa4350c6" providerId="LiveId" clId="{8613F38D-6ADA-4C25-8BBD-3F0872BA57FA}" dt="2020-12-23T16:31:31.551" v="538" actId="20577"/>
          <ac:spMkLst>
            <pc:docMk/>
            <pc:sldMk cId="1470688968" sldId="28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32:05.848" v="547" actId="20577"/>
        <pc:sldMkLst>
          <pc:docMk/>
          <pc:sldMk cId="3893840364" sldId="288"/>
        </pc:sldMkLst>
        <pc:spChg chg="mod">
          <ac:chgData name="Paweł Pawiłojć" userId="d62d3847aa4350c6" providerId="LiveId" clId="{8613F38D-6ADA-4C25-8BBD-3F0872BA57FA}" dt="2020-12-23T16:32:05.848" v="547" actId="20577"/>
          <ac:spMkLst>
            <pc:docMk/>
            <pc:sldMk cId="3893840364" sldId="288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31:36.201" v="539"/>
        <pc:sldMkLst>
          <pc:docMk/>
          <pc:sldMk cId="2112795668" sldId="289"/>
        </pc:sldMkLst>
      </pc:sldChg>
      <pc:sldChg chg="modSp add mod">
        <pc:chgData name="Paweł Pawiłojć" userId="d62d3847aa4350c6" providerId="LiveId" clId="{8613F38D-6ADA-4C25-8BBD-3F0872BA57FA}" dt="2020-12-23T16:32:23.411" v="556" actId="20577"/>
        <pc:sldMkLst>
          <pc:docMk/>
          <pc:sldMk cId="977587802" sldId="290"/>
        </pc:sldMkLst>
        <pc:spChg chg="mod">
          <ac:chgData name="Paweł Pawiłojć" userId="d62d3847aa4350c6" providerId="LiveId" clId="{8613F38D-6ADA-4C25-8BBD-3F0872BA57FA}" dt="2020-12-23T16:32:23.411" v="556" actId="20577"/>
          <ac:spMkLst>
            <pc:docMk/>
            <pc:sldMk cId="977587802" sldId="290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38:14.940" v="644" actId="20577"/>
        <pc:sldMkLst>
          <pc:docMk/>
          <pc:sldMk cId="847097324" sldId="291"/>
        </pc:sldMkLst>
        <pc:spChg chg="mod">
          <ac:chgData name="Paweł Pawiłojć" userId="d62d3847aa4350c6" providerId="LiveId" clId="{8613F38D-6ADA-4C25-8BBD-3F0872BA57FA}" dt="2020-12-23T16:38:14.940" v="644" actId="20577"/>
          <ac:spMkLst>
            <pc:docMk/>
            <pc:sldMk cId="847097324" sldId="291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53:27.527" v="1521" actId="20577"/>
        <pc:sldMkLst>
          <pc:docMk/>
          <pc:sldMk cId="4091522718" sldId="292"/>
        </pc:sldMkLst>
        <pc:spChg chg="mod">
          <ac:chgData name="Paweł Pawiłojć" userId="d62d3847aa4350c6" providerId="LiveId" clId="{8613F38D-6ADA-4C25-8BBD-3F0872BA57FA}" dt="2020-12-23T17:53:27.527" v="1521" actId="20577"/>
          <ac:spMkLst>
            <pc:docMk/>
            <pc:sldMk cId="4091522718" sldId="292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32:43.577" v="559"/>
        <pc:sldMkLst>
          <pc:docMk/>
          <pc:sldMk cId="3189431226" sldId="293"/>
        </pc:sldMkLst>
      </pc:sldChg>
      <pc:sldChg chg="modSp add mod">
        <pc:chgData name="Paweł Pawiłojć" userId="d62d3847aa4350c6" providerId="LiveId" clId="{8613F38D-6ADA-4C25-8BBD-3F0872BA57FA}" dt="2020-12-23T17:53:47.691" v="1531" actId="20577"/>
        <pc:sldMkLst>
          <pc:docMk/>
          <pc:sldMk cId="1000030667" sldId="294"/>
        </pc:sldMkLst>
        <pc:spChg chg="mod">
          <ac:chgData name="Paweł Pawiłojć" userId="d62d3847aa4350c6" providerId="LiveId" clId="{8613F38D-6ADA-4C25-8BBD-3F0872BA57FA}" dt="2020-12-23T17:53:47.691" v="1531" actId="20577"/>
          <ac:spMkLst>
            <pc:docMk/>
            <pc:sldMk cId="1000030667" sldId="294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54:10.279" v="1543" actId="6549"/>
        <pc:sldMkLst>
          <pc:docMk/>
          <pc:sldMk cId="2161158609" sldId="295"/>
        </pc:sldMkLst>
        <pc:spChg chg="mod">
          <ac:chgData name="Paweł Pawiłojć" userId="d62d3847aa4350c6" providerId="LiveId" clId="{8613F38D-6ADA-4C25-8BBD-3F0872BA57FA}" dt="2020-12-23T17:54:10.279" v="1543" actId="6549"/>
          <ac:spMkLst>
            <pc:docMk/>
            <pc:sldMk cId="2161158609" sldId="295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38:53.672" v="649" actId="20577"/>
        <pc:sldMkLst>
          <pc:docMk/>
          <pc:sldMk cId="484534899" sldId="296"/>
        </pc:sldMkLst>
        <pc:spChg chg="mod">
          <ac:chgData name="Paweł Pawiłojć" userId="d62d3847aa4350c6" providerId="LiveId" clId="{8613F38D-6ADA-4C25-8BBD-3F0872BA57FA}" dt="2020-12-23T16:38:53.672" v="649" actId="20577"/>
          <ac:spMkLst>
            <pc:docMk/>
            <pc:sldMk cId="484534899" sldId="296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36:45.314" v="625"/>
        <pc:sldMkLst>
          <pc:docMk/>
          <pc:sldMk cId="2607354102" sldId="297"/>
        </pc:sldMkLst>
      </pc:sldChg>
      <pc:sldChg chg="modSp add mod">
        <pc:chgData name="Paweł Pawiłojć" userId="d62d3847aa4350c6" providerId="LiveId" clId="{8613F38D-6ADA-4C25-8BBD-3F0872BA57FA}" dt="2020-12-23T16:39:32.801" v="661" actId="20577"/>
        <pc:sldMkLst>
          <pc:docMk/>
          <pc:sldMk cId="2111852578" sldId="298"/>
        </pc:sldMkLst>
        <pc:spChg chg="mod">
          <ac:chgData name="Paweł Pawiłojć" userId="d62d3847aa4350c6" providerId="LiveId" clId="{8613F38D-6ADA-4C25-8BBD-3F0872BA57FA}" dt="2020-12-23T16:39:32.801" v="661" actId="20577"/>
          <ac:spMkLst>
            <pc:docMk/>
            <pc:sldMk cId="2111852578" sldId="29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0:31.240" v="683" actId="20577"/>
        <pc:sldMkLst>
          <pc:docMk/>
          <pc:sldMk cId="1811849106" sldId="299"/>
        </pc:sldMkLst>
        <pc:spChg chg="mod">
          <ac:chgData name="Paweł Pawiłojć" userId="d62d3847aa4350c6" providerId="LiveId" clId="{8613F38D-6ADA-4C25-8BBD-3F0872BA57FA}" dt="2020-12-23T16:40:31.240" v="683" actId="20577"/>
          <ac:spMkLst>
            <pc:docMk/>
            <pc:sldMk cId="1811849106" sldId="299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1:43.977" v="702" actId="20577"/>
        <pc:sldMkLst>
          <pc:docMk/>
          <pc:sldMk cId="682204265" sldId="300"/>
        </pc:sldMkLst>
        <pc:spChg chg="mod">
          <ac:chgData name="Paweł Pawiłojć" userId="d62d3847aa4350c6" providerId="LiveId" clId="{8613F38D-6ADA-4C25-8BBD-3F0872BA57FA}" dt="2020-12-23T16:41:43.977" v="702" actId="20577"/>
          <ac:spMkLst>
            <pc:docMk/>
            <pc:sldMk cId="682204265" sldId="300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40:40.277" v="684"/>
        <pc:sldMkLst>
          <pc:docMk/>
          <pc:sldMk cId="2348343326" sldId="301"/>
        </pc:sldMkLst>
      </pc:sldChg>
      <pc:sldChg chg="modSp add mod">
        <pc:chgData name="Paweł Pawiłojć" userId="d62d3847aa4350c6" providerId="LiveId" clId="{8613F38D-6ADA-4C25-8BBD-3F0872BA57FA}" dt="2020-12-23T16:42:24.169" v="713" actId="6549"/>
        <pc:sldMkLst>
          <pc:docMk/>
          <pc:sldMk cId="667837375" sldId="302"/>
        </pc:sldMkLst>
        <pc:spChg chg="mod">
          <ac:chgData name="Paweł Pawiłojć" userId="d62d3847aa4350c6" providerId="LiveId" clId="{8613F38D-6ADA-4C25-8BBD-3F0872BA57FA}" dt="2020-12-23T16:42:24.169" v="713" actId="6549"/>
          <ac:spMkLst>
            <pc:docMk/>
            <pc:sldMk cId="667837375" sldId="30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2:42.538" v="718" actId="20577"/>
        <pc:sldMkLst>
          <pc:docMk/>
          <pc:sldMk cId="2256740586" sldId="303"/>
        </pc:sldMkLst>
        <pc:spChg chg="mod">
          <ac:chgData name="Paweł Pawiłojć" userId="d62d3847aa4350c6" providerId="LiveId" clId="{8613F38D-6ADA-4C25-8BBD-3F0872BA57FA}" dt="2020-12-23T16:42:42.538" v="718" actId="20577"/>
          <ac:spMkLst>
            <pc:docMk/>
            <pc:sldMk cId="2256740586" sldId="30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3:05.695" v="726" actId="6549"/>
        <pc:sldMkLst>
          <pc:docMk/>
          <pc:sldMk cId="2578820352" sldId="304"/>
        </pc:sldMkLst>
        <pc:spChg chg="mod">
          <ac:chgData name="Paweł Pawiłojć" userId="d62d3847aa4350c6" providerId="LiveId" clId="{8613F38D-6ADA-4C25-8BBD-3F0872BA57FA}" dt="2020-12-23T16:43:05.695" v="726" actId="6549"/>
          <ac:spMkLst>
            <pc:docMk/>
            <pc:sldMk cId="2578820352" sldId="304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3:20.769" v="731" actId="20577"/>
        <pc:sldMkLst>
          <pc:docMk/>
          <pc:sldMk cId="1747471491" sldId="305"/>
        </pc:sldMkLst>
        <pc:spChg chg="mod">
          <ac:chgData name="Paweł Pawiłojć" userId="d62d3847aa4350c6" providerId="LiveId" clId="{8613F38D-6ADA-4C25-8BBD-3F0872BA57FA}" dt="2020-12-23T16:43:20.769" v="731" actId="20577"/>
          <ac:spMkLst>
            <pc:docMk/>
            <pc:sldMk cId="1747471491" sldId="305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3:38.129" v="736" actId="20577"/>
        <pc:sldMkLst>
          <pc:docMk/>
          <pc:sldMk cId="1365709789" sldId="306"/>
        </pc:sldMkLst>
        <pc:spChg chg="mod">
          <ac:chgData name="Paweł Pawiłojć" userId="d62d3847aa4350c6" providerId="LiveId" clId="{8613F38D-6ADA-4C25-8BBD-3F0872BA57FA}" dt="2020-12-23T16:43:38.129" v="736" actId="20577"/>
          <ac:spMkLst>
            <pc:docMk/>
            <pc:sldMk cId="1365709789" sldId="306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3:56.082" v="741" actId="20577"/>
        <pc:sldMkLst>
          <pc:docMk/>
          <pc:sldMk cId="3788835784" sldId="307"/>
        </pc:sldMkLst>
        <pc:spChg chg="mod">
          <ac:chgData name="Paweł Pawiłojć" userId="d62d3847aa4350c6" providerId="LiveId" clId="{8613F38D-6ADA-4C25-8BBD-3F0872BA57FA}" dt="2020-12-23T16:43:56.082" v="741" actId="20577"/>
          <ac:spMkLst>
            <pc:docMk/>
            <pc:sldMk cId="3788835784" sldId="30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4:22.710" v="744" actId="9"/>
        <pc:sldMkLst>
          <pc:docMk/>
          <pc:sldMk cId="1779141575" sldId="308"/>
        </pc:sldMkLst>
        <pc:spChg chg="mod">
          <ac:chgData name="Paweł Pawiłojć" userId="d62d3847aa4350c6" providerId="LiveId" clId="{8613F38D-6ADA-4C25-8BBD-3F0872BA57FA}" dt="2020-12-23T16:44:22.710" v="744" actId="9"/>
          <ac:spMkLst>
            <pc:docMk/>
            <pc:sldMk cId="1779141575" sldId="308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43:59.956" v="742"/>
        <pc:sldMkLst>
          <pc:docMk/>
          <pc:sldMk cId="2284452633" sldId="309"/>
        </pc:sldMkLst>
      </pc:sldChg>
      <pc:sldChg chg="modSp add mod">
        <pc:chgData name="Paweł Pawiłojć" userId="d62d3847aa4350c6" providerId="LiveId" clId="{8613F38D-6ADA-4C25-8BBD-3F0872BA57FA}" dt="2020-12-23T16:44:44.056" v="746"/>
        <pc:sldMkLst>
          <pc:docMk/>
          <pc:sldMk cId="1342678079" sldId="310"/>
        </pc:sldMkLst>
        <pc:spChg chg="mod">
          <ac:chgData name="Paweł Pawiłojć" userId="d62d3847aa4350c6" providerId="LiveId" clId="{8613F38D-6ADA-4C25-8BBD-3F0872BA57FA}" dt="2020-12-23T16:44:44.056" v="746"/>
          <ac:spMkLst>
            <pc:docMk/>
            <pc:sldMk cId="1342678079" sldId="310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5:02.666" v="748"/>
        <pc:sldMkLst>
          <pc:docMk/>
          <pc:sldMk cId="3375940500" sldId="311"/>
        </pc:sldMkLst>
        <pc:spChg chg="mod">
          <ac:chgData name="Paweł Pawiłojć" userId="d62d3847aa4350c6" providerId="LiveId" clId="{8613F38D-6ADA-4C25-8BBD-3F0872BA57FA}" dt="2020-12-23T16:45:02.666" v="748"/>
          <ac:spMkLst>
            <pc:docMk/>
            <pc:sldMk cId="3375940500" sldId="311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6:51.712" v="750"/>
        <pc:sldMkLst>
          <pc:docMk/>
          <pc:sldMk cId="2970768417" sldId="312"/>
        </pc:sldMkLst>
        <pc:spChg chg="mod">
          <ac:chgData name="Paweł Pawiłojć" userId="d62d3847aa4350c6" providerId="LiveId" clId="{8613F38D-6ADA-4C25-8BBD-3F0872BA57FA}" dt="2020-12-23T16:46:51.712" v="750"/>
          <ac:spMkLst>
            <pc:docMk/>
            <pc:sldMk cId="2970768417" sldId="31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7:00.643" v="752"/>
        <pc:sldMkLst>
          <pc:docMk/>
          <pc:sldMk cId="1128662152" sldId="313"/>
        </pc:sldMkLst>
        <pc:spChg chg="mod">
          <ac:chgData name="Paweł Pawiłojć" userId="d62d3847aa4350c6" providerId="LiveId" clId="{8613F38D-6ADA-4C25-8BBD-3F0872BA57FA}" dt="2020-12-23T16:47:00.643" v="752"/>
          <ac:spMkLst>
            <pc:docMk/>
            <pc:sldMk cId="1128662152" sldId="31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49:38.571" v="759" actId="20577"/>
        <pc:sldMkLst>
          <pc:docMk/>
          <pc:sldMk cId="1538328041" sldId="314"/>
        </pc:sldMkLst>
        <pc:spChg chg="mod">
          <ac:chgData name="Paweł Pawiłojć" userId="d62d3847aa4350c6" providerId="LiveId" clId="{8613F38D-6ADA-4C25-8BBD-3F0872BA57FA}" dt="2020-12-23T16:49:38.571" v="759" actId="20577"/>
          <ac:spMkLst>
            <pc:docMk/>
            <pc:sldMk cId="1538328041" sldId="314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48:48.227" v="753"/>
        <pc:sldMkLst>
          <pc:docMk/>
          <pc:sldMk cId="2604577656" sldId="315"/>
        </pc:sldMkLst>
      </pc:sldChg>
      <pc:sldChg chg="modSp add mod">
        <pc:chgData name="Paweł Pawiłojć" userId="d62d3847aa4350c6" providerId="LiveId" clId="{8613F38D-6ADA-4C25-8BBD-3F0872BA57FA}" dt="2020-12-23T16:50:02.586" v="766" actId="20577"/>
        <pc:sldMkLst>
          <pc:docMk/>
          <pc:sldMk cId="327119816" sldId="316"/>
        </pc:sldMkLst>
        <pc:spChg chg="mod">
          <ac:chgData name="Paweł Pawiłojć" userId="d62d3847aa4350c6" providerId="LiveId" clId="{8613F38D-6ADA-4C25-8BBD-3F0872BA57FA}" dt="2020-12-23T16:50:02.586" v="766" actId="20577"/>
          <ac:spMkLst>
            <pc:docMk/>
            <pc:sldMk cId="327119816" sldId="316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0:21.641" v="773" actId="20577"/>
        <pc:sldMkLst>
          <pc:docMk/>
          <pc:sldMk cId="31415449" sldId="317"/>
        </pc:sldMkLst>
        <pc:spChg chg="mod">
          <ac:chgData name="Paweł Pawiłojć" userId="d62d3847aa4350c6" providerId="LiveId" clId="{8613F38D-6ADA-4C25-8BBD-3F0872BA57FA}" dt="2020-12-23T16:50:21.641" v="773" actId="20577"/>
          <ac:spMkLst>
            <pc:docMk/>
            <pc:sldMk cId="31415449" sldId="31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0:29.774" v="775"/>
        <pc:sldMkLst>
          <pc:docMk/>
          <pc:sldMk cId="502364028" sldId="318"/>
        </pc:sldMkLst>
        <pc:spChg chg="mod">
          <ac:chgData name="Paweł Pawiłojć" userId="d62d3847aa4350c6" providerId="LiveId" clId="{8613F38D-6ADA-4C25-8BBD-3F0872BA57FA}" dt="2020-12-23T16:50:29.774" v="775"/>
          <ac:spMkLst>
            <pc:docMk/>
            <pc:sldMk cId="502364028" sldId="31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1:06.539" v="779" actId="20577"/>
        <pc:sldMkLst>
          <pc:docMk/>
          <pc:sldMk cId="3532701406" sldId="319"/>
        </pc:sldMkLst>
        <pc:spChg chg="mod">
          <ac:chgData name="Paweł Pawiłojć" userId="d62d3847aa4350c6" providerId="LiveId" clId="{8613F38D-6ADA-4C25-8BBD-3F0872BA57FA}" dt="2020-12-23T16:51:06.539" v="779" actId="20577"/>
          <ac:spMkLst>
            <pc:docMk/>
            <pc:sldMk cId="3532701406" sldId="319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50:35.177" v="776"/>
        <pc:sldMkLst>
          <pc:docMk/>
          <pc:sldMk cId="2561667208" sldId="320"/>
        </pc:sldMkLst>
      </pc:sldChg>
      <pc:sldChg chg="modSp add mod">
        <pc:chgData name="Paweł Pawiłojć" userId="d62d3847aa4350c6" providerId="LiveId" clId="{8613F38D-6ADA-4C25-8BBD-3F0872BA57FA}" dt="2020-12-23T16:51:19.476" v="782" actId="20577"/>
        <pc:sldMkLst>
          <pc:docMk/>
          <pc:sldMk cId="1800572315" sldId="321"/>
        </pc:sldMkLst>
        <pc:spChg chg="mod">
          <ac:chgData name="Paweł Pawiłojć" userId="d62d3847aa4350c6" providerId="LiveId" clId="{8613F38D-6ADA-4C25-8BBD-3F0872BA57FA}" dt="2020-12-23T16:51:19.476" v="782" actId="20577"/>
          <ac:spMkLst>
            <pc:docMk/>
            <pc:sldMk cId="1800572315" sldId="321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1:32.748" v="785" actId="20577"/>
        <pc:sldMkLst>
          <pc:docMk/>
          <pc:sldMk cId="3269248848" sldId="322"/>
        </pc:sldMkLst>
        <pc:spChg chg="mod">
          <ac:chgData name="Paweł Pawiłojć" userId="d62d3847aa4350c6" providerId="LiveId" clId="{8613F38D-6ADA-4C25-8BBD-3F0872BA57FA}" dt="2020-12-23T16:51:32.748" v="785" actId="20577"/>
          <ac:spMkLst>
            <pc:docMk/>
            <pc:sldMk cId="3269248848" sldId="32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1:42.644" v="788" actId="20577"/>
        <pc:sldMkLst>
          <pc:docMk/>
          <pc:sldMk cId="724812055" sldId="323"/>
        </pc:sldMkLst>
        <pc:spChg chg="mod">
          <ac:chgData name="Paweł Pawiłojć" userId="d62d3847aa4350c6" providerId="LiveId" clId="{8613F38D-6ADA-4C25-8BBD-3F0872BA57FA}" dt="2020-12-23T16:51:42.644" v="788" actId="20577"/>
          <ac:spMkLst>
            <pc:docMk/>
            <pc:sldMk cId="724812055" sldId="32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1:49.866" v="790"/>
        <pc:sldMkLst>
          <pc:docMk/>
          <pc:sldMk cId="2084099561" sldId="324"/>
        </pc:sldMkLst>
        <pc:spChg chg="mod">
          <ac:chgData name="Paweł Pawiłojć" userId="d62d3847aa4350c6" providerId="LiveId" clId="{8613F38D-6ADA-4C25-8BBD-3F0872BA57FA}" dt="2020-12-23T16:51:49.866" v="790"/>
          <ac:spMkLst>
            <pc:docMk/>
            <pc:sldMk cId="2084099561" sldId="324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2:50.044" v="805" actId="20577"/>
        <pc:sldMkLst>
          <pc:docMk/>
          <pc:sldMk cId="1796968132" sldId="325"/>
        </pc:sldMkLst>
        <pc:spChg chg="mod">
          <ac:chgData name="Paweł Pawiłojć" userId="d62d3847aa4350c6" providerId="LiveId" clId="{8613F38D-6ADA-4C25-8BBD-3F0872BA57FA}" dt="2020-12-23T16:52:50.044" v="805" actId="20577"/>
          <ac:spMkLst>
            <pc:docMk/>
            <pc:sldMk cId="1796968132" sldId="325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51:55.373" v="791"/>
        <pc:sldMkLst>
          <pc:docMk/>
          <pc:sldMk cId="2364846299" sldId="326"/>
        </pc:sldMkLst>
      </pc:sldChg>
      <pc:sldChg chg="modSp add mod">
        <pc:chgData name="Paweł Pawiłojć" userId="d62d3847aa4350c6" providerId="LiveId" clId="{8613F38D-6ADA-4C25-8BBD-3F0872BA57FA}" dt="2020-12-23T16:53:15.315" v="814" actId="20577"/>
        <pc:sldMkLst>
          <pc:docMk/>
          <pc:sldMk cId="189636232" sldId="327"/>
        </pc:sldMkLst>
        <pc:spChg chg="mod">
          <ac:chgData name="Paweł Pawiłojć" userId="d62d3847aa4350c6" providerId="LiveId" clId="{8613F38D-6ADA-4C25-8BBD-3F0872BA57FA}" dt="2020-12-23T16:53:15.315" v="814" actId="20577"/>
          <ac:spMkLst>
            <pc:docMk/>
            <pc:sldMk cId="189636232" sldId="32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3:29.579" v="819" actId="20577"/>
        <pc:sldMkLst>
          <pc:docMk/>
          <pc:sldMk cId="2410681994" sldId="328"/>
        </pc:sldMkLst>
        <pc:spChg chg="mod">
          <ac:chgData name="Paweł Pawiłojć" userId="d62d3847aa4350c6" providerId="LiveId" clId="{8613F38D-6ADA-4C25-8BBD-3F0872BA57FA}" dt="2020-12-23T16:53:29.579" v="819" actId="20577"/>
          <ac:spMkLst>
            <pc:docMk/>
            <pc:sldMk cId="2410681994" sldId="32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3:52.952" v="828" actId="6549"/>
        <pc:sldMkLst>
          <pc:docMk/>
          <pc:sldMk cId="2788456617" sldId="329"/>
        </pc:sldMkLst>
        <pc:spChg chg="mod">
          <ac:chgData name="Paweł Pawiłojć" userId="d62d3847aa4350c6" providerId="LiveId" clId="{8613F38D-6ADA-4C25-8BBD-3F0872BA57FA}" dt="2020-12-23T16:53:52.952" v="828" actId="6549"/>
          <ac:spMkLst>
            <pc:docMk/>
            <pc:sldMk cId="2788456617" sldId="329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4:40.196" v="832" actId="20577"/>
        <pc:sldMkLst>
          <pc:docMk/>
          <pc:sldMk cId="1409231138" sldId="330"/>
        </pc:sldMkLst>
        <pc:spChg chg="mod">
          <ac:chgData name="Paweł Pawiłojć" userId="d62d3847aa4350c6" providerId="LiveId" clId="{8613F38D-6ADA-4C25-8BBD-3F0872BA57FA}" dt="2020-12-23T16:54:40.196" v="832" actId="20577"/>
          <ac:spMkLst>
            <pc:docMk/>
            <pc:sldMk cId="1409231138" sldId="330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54:14.520" v="829"/>
        <pc:sldMkLst>
          <pc:docMk/>
          <pc:sldMk cId="3053591323" sldId="331"/>
        </pc:sldMkLst>
      </pc:sldChg>
      <pc:sldChg chg="modSp add mod">
        <pc:chgData name="Paweł Pawiłojć" userId="d62d3847aa4350c6" providerId="LiveId" clId="{8613F38D-6ADA-4C25-8BBD-3F0872BA57FA}" dt="2020-12-23T16:54:50.235" v="835" actId="20577"/>
        <pc:sldMkLst>
          <pc:docMk/>
          <pc:sldMk cId="2894500776" sldId="332"/>
        </pc:sldMkLst>
        <pc:spChg chg="mod">
          <ac:chgData name="Paweł Pawiłojć" userId="d62d3847aa4350c6" providerId="LiveId" clId="{8613F38D-6ADA-4C25-8BBD-3F0872BA57FA}" dt="2020-12-23T16:54:50.235" v="835" actId="20577"/>
          <ac:spMkLst>
            <pc:docMk/>
            <pc:sldMk cId="2894500776" sldId="33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4:59.284" v="838" actId="20577"/>
        <pc:sldMkLst>
          <pc:docMk/>
          <pc:sldMk cId="531718488" sldId="333"/>
        </pc:sldMkLst>
        <pc:spChg chg="mod">
          <ac:chgData name="Paweł Pawiłojć" userId="d62d3847aa4350c6" providerId="LiveId" clId="{8613F38D-6ADA-4C25-8BBD-3F0872BA57FA}" dt="2020-12-23T16:54:59.284" v="838" actId="20577"/>
          <ac:spMkLst>
            <pc:docMk/>
            <pc:sldMk cId="531718488" sldId="33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5:10.260" v="841" actId="20577"/>
        <pc:sldMkLst>
          <pc:docMk/>
          <pc:sldMk cId="2917599688" sldId="334"/>
        </pc:sldMkLst>
        <pc:spChg chg="mod">
          <ac:chgData name="Paweł Pawiłojć" userId="d62d3847aa4350c6" providerId="LiveId" clId="{8613F38D-6ADA-4C25-8BBD-3F0872BA57FA}" dt="2020-12-23T16:55:10.260" v="841" actId="20577"/>
          <ac:spMkLst>
            <pc:docMk/>
            <pc:sldMk cId="2917599688" sldId="334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5:24.292" v="844" actId="20577"/>
        <pc:sldMkLst>
          <pc:docMk/>
          <pc:sldMk cId="1440583091" sldId="335"/>
        </pc:sldMkLst>
        <pc:spChg chg="mod">
          <ac:chgData name="Paweł Pawiłojć" userId="d62d3847aa4350c6" providerId="LiveId" clId="{8613F38D-6ADA-4C25-8BBD-3F0872BA57FA}" dt="2020-12-23T16:55:24.292" v="844" actId="20577"/>
          <ac:spMkLst>
            <pc:docMk/>
            <pc:sldMk cId="1440583091" sldId="335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5:34.268" v="847" actId="20577"/>
        <pc:sldMkLst>
          <pc:docMk/>
          <pc:sldMk cId="1653938276" sldId="336"/>
        </pc:sldMkLst>
        <pc:spChg chg="mod">
          <ac:chgData name="Paweł Pawiłojć" userId="d62d3847aa4350c6" providerId="LiveId" clId="{8613F38D-6ADA-4C25-8BBD-3F0872BA57FA}" dt="2020-12-23T16:55:34.268" v="847" actId="20577"/>
          <ac:spMkLst>
            <pc:docMk/>
            <pc:sldMk cId="1653938276" sldId="336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5:46.764" v="850" actId="20577"/>
        <pc:sldMkLst>
          <pc:docMk/>
          <pc:sldMk cId="1405470163" sldId="337"/>
        </pc:sldMkLst>
        <pc:spChg chg="mod">
          <ac:chgData name="Paweł Pawiłojć" userId="d62d3847aa4350c6" providerId="LiveId" clId="{8613F38D-6ADA-4C25-8BBD-3F0872BA57FA}" dt="2020-12-23T16:55:46.764" v="850" actId="20577"/>
          <ac:spMkLst>
            <pc:docMk/>
            <pc:sldMk cId="1405470163" sldId="33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6:28.028" v="854" actId="20577"/>
        <pc:sldMkLst>
          <pc:docMk/>
          <pc:sldMk cId="1792940189" sldId="338"/>
        </pc:sldMkLst>
        <pc:spChg chg="mod">
          <ac:chgData name="Paweł Pawiłojć" userId="d62d3847aa4350c6" providerId="LiveId" clId="{8613F38D-6ADA-4C25-8BBD-3F0872BA57FA}" dt="2020-12-23T16:56:28.028" v="854" actId="20577"/>
          <ac:spMkLst>
            <pc:docMk/>
            <pc:sldMk cId="1792940189" sldId="338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55:52.209" v="851"/>
        <pc:sldMkLst>
          <pc:docMk/>
          <pc:sldMk cId="3713099120" sldId="339"/>
        </pc:sldMkLst>
      </pc:sldChg>
      <pc:sldChg chg="modSp add mod">
        <pc:chgData name="Paweł Pawiłojć" userId="d62d3847aa4350c6" providerId="LiveId" clId="{8613F38D-6ADA-4C25-8BBD-3F0872BA57FA}" dt="2020-12-23T16:56:40.820" v="858" actId="20577"/>
        <pc:sldMkLst>
          <pc:docMk/>
          <pc:sldMk cId="3556482299" sldId="340"/>
        </pc:sldMkLst>
        <pc:spChg chg="mod">
          <ac:chgData name="Paweł Pawiłojć" userId="d62d3847aa4350c6" providerId="LiveId" clId="{8613F38D-6ADA-4C25-8BBD-3F0872BA57FA}" dt="2020-12-23T16:56:40.820" v="858" actId="20577"/>
          <ac:spMkLst>
            <pc:docMk/>
            <pc:sldMk cId="3556482299" sldId="340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6:51.764" v="862" actId="20577"/>
        <pc:sldMkLst>
          <pc:docMk/>
          <pc:sldMk cId="4093903176" sldId="341"/>
        </pc:sldMkLst>
        <pc:spChg chg="mod">
          <ac:chgData name="Paweł Pawiłojć" userId="d62d3847aa4350c6" providerId="LiveId" clId="{8613F38D-6ADA-4C25-8BBD-3F0872BA57FA}" dt="2020-12-23T16:56:51.764" v="862" actId="20577"/>
          <ac:spMkLst>
            <pc:docMk/>
            <pc:sldMk cId="4093903176" sldId="341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7:27.777" v="874" actId="20577"/>
        <pc:sldMkLst>
          <pc:docMk/>
          <pc:sldMk cId="1809140143" sldId="342"/>
        </pc:sldMkLst>
        <pc:spChg chg="mod">
          <ac:chgData name="Paweł Pawiłojć" userId="d62d3847aa4350c6" providerId="LiveId" clId="{8613F38D-6ADA-4C25-8BBD-3F0872BA57FA}" dt="2020-12-23T16:57:27.777" v="874" actId="20577"/>
          <ac:spMkLst>
            <pc:docMk/>
            <pc:sldMk cId="1809140143" sldId="34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7:23.644" v="872" actId="20577"/>
        <pc:sldMkLst>
          <pc:docMk/>
          <pc:sldMk cId="3323529326" sldId="343"/>
        </pc:sldMkLst>
        <pc:spChg chg="mod">
          <ac:chgData name="Paweł Pawiłojć" userId="d62d3847aa4350c6" providerId="LiveId" clId="{8613F38D-6ADA-4C25-8BBD-3F0872BA57FA}" dt="2020-12-23T16:57:23.644" v="872" actId="20577"/>
          <ac:spMkLst>
            <pc:docMk/>
            <pc:sldMk cId="3323529326" sldId="34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8:31.153" v="887" actId="20577"/>
        <pc:sldMkLst>
          <pc:docMk/>
          <pc:sldMk cId="72843268" sldId="344"/>
        </pc:sldMkLst>
        <pc:spChg chg="mod">
          <ac:chgData name="Paweł Pawiłojć" userId="d62d3847aa4350c6" providerId="LiveId" clId="{8613F38D-6ADA-4C25-8BBD-3F0872BA57FA}" dt="2020-12-23T16:58:31.153" v="887" actId="20577"/>
          <ac:spMkLst>
            <pc:docMk/>
            <pc:sldMk cId="72843268" sldId="344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57:32.112" v="875"/>
        <pc:sldMkLst>
          <pc:docMk/>
          <pc:sldMk cId="138107504" sldId="345"/>
        </pc:sldMkLst>
      </pc:sldChg>
      <pc:sldChg chg="modSp add mod">
        <pc:chgData name="Paweł Pawiłojć" userId="d62d3847aa4350c6" providerId="LiveId" clId="{8613F38D-6ADA-4C25-8BBD-3F0872BA57FA}" dt="2020-12-23T16:59:03.713" v="900" actId="6549"/>
        <pc:sldMkLst>
          <pc:docMk/>
          <pc:sldMk cId="942190111" sldId="346"/>
        </pc:sldMkLst>
        <pc:spChg chg="mod">
          <ac:chgData name="Paweł Pawiłojć" userId="d62d3847aa4350c6" providerId="LiveId" clId="{8613F38D-6ADA-4C25-8BBD-3F0872BA57FA}" dt="2020-12-23T16:59:03.713" v="900" actId="6549"/>
          <ac:spMkLst>
            <pc:docMk/>
            <pc:sldMk cId="942190111" sldId="346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6:59:12.049" v="902"/>
        <pc:sldMkLst>
          <pc:docMk/>
          <pc:sldMk cId="132135922" sldId="347"/>
        </pc:sldMkLst>
        <pc:spChg chg="mod">
          <ac:chgData name="Paweł Pawiłojć" userId="d62d3847aa4350c6" providerId="LiveId" clId="{8613F38D-6ADA-4C25-8BBD-3F0872BA57FA}" dt="2020-12-23T16:59:12.049" v="902"/>
          <ac:spMkLst>
            <pc:docMk/>
            <pc:sldMk cId="132135922" sldId="34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0:03.605" v="906" actId="20577"/>
        <pc:sldMkLst>
          <pc:docMk/>
          <pc:sldMk cId="687153411" sldId="348"/>
        </pc:sldMkLst>
        <pc:spChg chg="mod">
          <ac:chgData name="Paweł Pawiłojć" userId="d62d3847aa4350c6" providerId="LiveId" clId="{8613F38D-6ADA-4C25-8BBD-3F0872BA57FA}" dt="2020-12-23T17:00:03.605" v="906" actId="20577"/>
          <ac:spMkLst>
            <pc:docMk/>
            <pc:sldMk cId="687153411" sldId="348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6:59:28.522" v="903"/>
        <pc:sldMkLst>
          <pc:docMk/>
          <pc:sldMk cId="4023634412" sldId="349"/>
        </pc:sldMkLst>
      </pc:sldChg>
      <pc:sldChg chg="modSp add mod">
        <pc:chgData name="Paweł Pawiłojć" userId="d62d3847aa4350c6" providerId="LiveId" clId="{8613F38D-6ADA-4C25-8BBD-3F0872BA57FA}" dt="2020-12-23T17:00:19.369" v="910"/>
        <pc:sldMkLst>
          <pc:docMk/>
          <pc:sldMk cId="3153004732" sldId="350"/>
        </pc:sldMkLst>
        <pc:spChg chg="mod">
          <ac:chgData name="Paweł Pawiłojć" userId="d62d3847aa4350c6" providerId="LiveId" clId="{8613F38D-6ADA-4C25-8BBD-3F0872BA57FA}" dt="2020-12-23T17:00:19.369" v="910"/>
          <ac:spMkLst>
            <pc:docMk/>
            <pc:sldMk cId="3153004732" sldId="350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0:38.741" v="917" actId="20577"/>
        <pc:sldMkLst>
          <pc:docMk/>
          <pc:sldMk cId="990271116" sldId="351"/>
        </pc:sldMkLst>
        <pc:spChg chg="mod">
          <ac:chgData name="Paweł Pawiłojć" userId="d62d3847aa4350c6" providerId="LiveId" clId="{8613F38D-6ADA-4C25-8BBD-3F0872BA57FA}" dt="2020-12-23T17:00:38.741" v="917" actId="20577"/>
          <ac:spMkLst>
            <pc:docMk/>
            <pc:sldMk cId="990271116" sldId="351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0:58.172" v="922" actId="27636"/>
        <pc:sldMkLst>
          <pc:docMk/>
          <pc:sldMk cId="2466459716" sldId="352"/>
        </pc:sldMkLst>
        <pc:spChg chg="mod">
          <ac:chgData name="Paweł Pawiłojć" userId="d62d3847aa4350c6" providerId="LiveId" clId="{8613F38D-6ADA-4C25-8BBD-3F0872BA57FA}" dt="2020-12-23T17:00:58.172" v="922" actId="27636"/>
          <ac:spMkLst>
            <pc:docMk/>
            <pc:sldMk cId="2466459716" sldId="352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00:42.042" v="918"/>
        <pc:sldMkLst>
          <pc:docMk/>
          <pc:sldMk cId="1434776984" sldId="353"/>
        </pc:sldMkLst>
      </pc:sldChg>
      <pc:sldChg chg="modSp add mod">
        <pc:chgData name="Paweł Pawiłojć" userId="d62d3847aa4350c6" providerId="LiveId" clId="{8613F38D-6ADA-4C25-8BBD-3F0872BA57FA}" dt="2020-12-23T17:01:11.661" v="926" actId="20577"/>
        <pc:sldMkLst>
          <pc:docMk/>
          <pc:sldMk cId="879991461" sldId="354"/>
        </pc:sldMkLst>
        <pc:spChg chg="mod">
          <ac:chgData name="Paweł Pawiłojć" userId="d62d3847aa4350c6" providerId="LiveId" clId="{8613F38D-6ADA-4C25-8BBD-3F0872BA57FA}" dt="2020-12-23T17:01:11.661" v="926" actId="20577"/>
          <ac:spMkLst>
            <pc:docMk/>
            <pc:sldMk cId="879991461" sldId="354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2:29.665" v="953" actId="20577"/>
        <pc:sldMkLst>
          <pc:docMk/>
          <pc:sldMk cId="2135109748" sldId="355"/>
        </pc:sldMkLst>
        <pc:spChg chg="mod">
          <ac:chgData name="Paweł Pawiłojć" userId="d62d3847aa4350c6" providerId="LiveId" clId="{8613F38D-6ADA-4C25-8BBD-3F0872BA57FA}" dt="2020-12-23T17:02:29.665" v="953" actId="20577"/>
          <ac:spMkLst>
            <pc:docMk/>
            <pc:sldMk cId="2135109748" sldId="355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01:16.208" v="927"/>
        <pc:sldMkLst>
          <pc:docMk/>
          <pc:sldMk cId="1077073102" sldId="356"/>
        </pc:sldMkLst>
      </pc:sldChg>
      <pc:sldChg chg="modSp add mod">
        <pc:chgData name="Paweł Pawiłojć" userId="d62d3847aa4350c6" providerId="LiveId" clId="{8613F38D-6ADA-4C25-8BBD-3F0872BA57FA}" dt="2020-12-23T17:03:01.689" v="977" actId="20577"/>
        <pc:sldMkLst>
          <pc:docMk/>
          <pc:sldMk cId="3611186089" sldId="357"/>
        </pc:sldMkLst>
        <pc:spChg chg="mod">
          <ac:chgData name="Paweł Pawiłojć" userId="d62d3847aa4350c6" providerId="LiveId" clId="{8613F38D-6ADA-4C25-8BBD-3F0872BA57FA}" dt="2020-12-23T17:03:01.689" v="977" actId="20577"/>
          <ac:spMkLst>
            <pc:docMk/>
            <pc:sldMk cId="3611186089" sldId="35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3:16.182" v="980" actId="20577"/>
        <pc:sldMkLst>
          <pc:docMk/>
          <pc:sldMk cId="961574208" sldId="358"/>
        </pc:sldMkLst>
        <pc:spChg chg="mod">
          <ac:chgData name="Paweł Pawiłojć" userId="d62d3847aa4350c6" providerId="LiveId" clId="{8613F38D-6ADA-4C25-8BBD-3F0872BA57FA}" dt="2020-12-23T17:03:16.182" v="980" actId="20577"/>
          <ac:spMkLst>
            <pc:docMk/>
            <pc:sldMk cId="961574208" sldId="35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3:26.229" v="983" actId="20577"/>
        <pc:sldMkLst>
          <pc:docMk/>
          <pc:sldMk cId="2574467467" sldId="359"/>
        </pc:sldMkLst>
        <pc:spChg chg="mod">
          <ac:chgData name="Paweł Pawiłojć" userId="d62d3847aa4350c6" providerId="LiveId" clId="{8613F38D-6ADA-4C25-8BBD-3F0872BA57FA}" dt="2020-12-23T17:03:26.229" v="983" actId="20577"/>
          <ac:spMkLst>
            <pc:docMk/>
            <pc:sldMk cId="2574467467" sldId="359"/>
            <ac:spMk id="3" creationId="{2671D43B-0291-496A-A703-1A3501B1933B}"/>
          </ac:spMkLst>
        </pc:spChg>
      </pc:sldChg>
      <pc:sldChg chg="addSp delSp modSp add mod">
        <pc:chgData name="Paweł Pawiłojć" userId="d62d3847aa4350c6" providerId="LiveId" clId="{8613F38D-6ADA-4C25-8BBD-3F0872BA57FA}" dt="2020-12-23T17:03:48.359" v="989" actId="22"/>
        <pc:sldMkLst>
          <pc:docMk/>
          <pc:sldMk cId="2652913075" sldId="360"/>
        </pc:sldMkLst>
        <pc:spChg chg="mod">
          <ac:chgData name="Paweł Pawiłojć" userId="d62d3847aa4350c6" providerId="LiveId" clId="{8613F38D-6ADA-4C25-8BBD-3F0872BA57FA}" dt="2020-12-23T17:03:44.869" v="987" actId="20577"/>
          <ac:spMkLst>
            <pc:docMk/>
            <pc:sldMk cId="2652913075" sldId="360"/>
            <ac:spMk id="3" creationId="{2671D43B-0291-496A-A703-1A3501B1933B}"/>
          </ac:spMkLst>
        </pc:spChg>
        <pc:spChg chg="add del">
          <ac:chgData name="Paweł Pawiłojć" userId="d62d3847aa4350c6" providerId="LiveId" clId="{8613F38D-6ADA-4C25-8BBD-3F0872BA57FA}" dt="2020-12-23T17:03:48.359" v="989" actId="22"/>
          <ac:spMkLst>
            <pc:docMk/>
            <pc:sldMk cId="2652913075" sldId="360"/>
            <ac:spMk id="4" creationId="{11B1F71B-0300-4548-B799-43684D5124EC}"/>
          </ac:spMkLst>
        </pc:spChg>
      </pc:sldChg>
      <pc:sldChg chg="modSp add mod">
        <pc:chgData name="Paweł Pawiłojć" userId="d62d3847aa4350c6" providerId="LiveId" clId="{8613F38D-6ADA-4C25-8BBD-3F0872BA57FA}" dt="2020-12-23T17:03:53.737" v="991"/>
        <pc:sldMkLst>
          <pc:docMk/>
          <pc:sldMk cId="4077154213" sldId="361"/>
        </pc:sldMkLst>
        <pc:spChg chg="mod">
          <ac:chgData name="Paweł Pawiłojć" userId="d62d3847aa4350c6" providerId="LiveId" clId="{8613F38D-6ADA-4C25-8BBD-3F0872BA57FA}" dt="2020-12-23T17:03:53.737" v="991"/>
          <ac:spMkLst>
            <pc:docMk/>
            <pc:sldMk cId="4077154213" sldId="361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4:21.422" v="998" actId="20577"/>
        <pc:sldMkLst>
          <pc:docMk/>
          <pc:sldMk cId="1661524052" sldId="362"/>
        </pc:sldMkLst>
        <pc:spChg chg="mod">
          <ac:chgData name="Paweł Pawiłojć" userId="d62d3847aa4350c6" providerId="LiveId" clId="{8613F38D-6ADA-4C25-8BBD-3F0872BA57FA}" dt="2020-12-23T17:04:21.422" v="998" actId="20577"/>
          <ac:spMkLst>
            <pc:docMk/>
            <pc:sldMk cId="1661524052" sldId="362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03:56.234" v="992"/>
        <pc:sldMkLst>
          <pc:docMk/>
          <pc:sldMk cId="4125713711" sldId="363"/>
        </pc:sldMkLst>
      </pc:sldChg>
      <pc:sldChg chg="modSp add mod">
        <pc:chgData name="Paweł Pawiłojć" userId="d62d3847aa4350c6" providerId="LiveId" clId="{8613F38D-6ADA-4C25-8BBD-3F0872BA57FA}" dt="2020-12-23T17:04:34.723" v="1001" actId="27636"/>
        <pc:sldMkLst>
          <pc:docMk/>
          <pc:sldMk cId="601676228" sldId="364"/>
        </pc:sldMkLst>
        <pc:spChg chg="mod">
          <ac:chgData name="Paweł Pawiłojć" userId="d62d3847aa4350c6" providerId="LiveId" clId="{8613F38D-6ADA-4C25-8BBD-3F0872BA57FA}" dt="2020-12-23T17:04:34.723" v="1001" actId="27636"/>
          <ac:spMkLst>
            <pc:docMk/>
            <pc:sldMk cId="601676228" sldId="364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5:31.698" v="1017" actId="20577"/>
        <pc:sldMkLst>
          <pc:docMk/>
          <pc:sldMk cId="3365730228" sldId="365"/>
        </pc:sldMkLst>
        <pc:spChg chg="mod">
          <ac:chgData name="Paweł Pawiłojć" userId="d62d3847aa4350c6" providerId="LiveId" clId="{8613F38D-6ADA-4C25-8BBD-3F0872BA57FA}" dt="2020-12-23T17:05:31.698" v="1017" actId="20577"/>
          <ac:spMkLst>
            <pc:docMk/>
            <pc:sldMk cId="3365730228" sldId="365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04:41.355" v="1002"/>
        <pc:sldMkLst>
          <pc:docMk/>
          <pc:sldMk cId="3790672737" sldId="366"/>
        </pc:sldMkLst>
      </pc:sldChg>
      <pc:sldChg chg="modSp add mod">
        <pc:chgData name="Paweł Pawiłojć" userId="d62d3847aa4350c6" providerId="LiveId" clId="{8613F38D-6ADA-4C25-8BBD-3F0872BA57FA}" dt="2020-12-23T17:06:45.695" v="1022" actId="20577"/>
        <pc:sldMkLst>
          <pc:docMk/>
          <pc:sldMk cId="1508222829" sldId="367"/>
        </pc:sldMkLst>
        <pc:spChg chg="mod">
          <ac:chgData name="Paweł Pawiłojć" userId="d62d3847aa4350c6" providerId="LiveId" clId="{8613F38D-6ADA-4C25-8BBD-3F0872BA57FA}" dt="2020-12-23T17:06:45.695" v="1022" actId="20577"/>
          <ac:spMkLst>
            <pc:docMk/>
            <pc:sldMk cId="1508222829" sldId="36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7:02.334" v="1028" actId="20577"/>
        <pc:sldMkLst>
          <pc:docMk/>
          <pc:sldMk cId="2470594905" sldId="368"/>
        </pc:sldMkLst>
        <pc:spChg chg="mod">
          <ac:chgData name="Paweł Pawiłojć" userId="d62d3847aa4350c6" providerId="LiveId" clId="{8613F38D-6ADA-4C25-8BBD-3F0872BA57FA}" dt="2020-12-23T17:07:02.334" v="1028" actId="20577"/>
          <ac:spMkLst>
            <pc:docMk/>
            <pc:sldMk cId="2470594905" sldId="36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7:12.727" v="1036" actId="20577"/>
        <pc:sldMkLst>
          <pc:docMk/>
          <pc:sldMk cId="552494427" sldId="369"/>
        </pc:sldMkLst>
        <pc:spChg chg="mod">
          <ac:chgData name="Paweł Pawiłojć" userId="d62d3847aa4350c6" providerId="LiveId" clId="{8613F38D-6ADA-4C25-8BBD-3F0872BA57FA}" dt="2020-12-23T17:07:12.727" v="1036" actId="20577"/>
          <ac:spMkLst>
            <pc:docMk/>
            <pc:sldMk cId="552494427" sldId="369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7:22.143" v="1041" actId="20577"/>
        <pc:sldMkLst>
          <pc:docMk/>
          <pc:sldMk cId="449261438" sldId="370"/>
        </pc:sldMkLst>
        <pc:spChg chg="mod">
          <ac:chgData name="Paweł Pawiłojć" userId="d62d3847aa4350c6" providerId="LiveId" clId="{8613F38D-6ADA-4C25-8BBD-3F0872BA57FA}" dt="2020-12-23T17:07:22.143" v="1041" actId="20577"/>
          <ac:spMkLst>
            <pc:docMk/>
            <pc:sldMk cId="449261438" sldId="370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7:50.051" v="1045" actId="20577"/>
        <pc:sldMkLst>
          <pc:docMk/>
          <pc:sldMk cId="853646210" sldId="371"/>
        </pc:sldMkLst>
        <pc:spChg chg="mod">
          <ac:chgData name="Paweł Pawiłojć" userId="d62d3847aa4350c6" providerId="LiveId" clId="{8613F38D-6ADA-4C25-8BBD-3F0872BA57FA}" dt="2020-12-23T17:07:50.051" v="1045" actId="20577"/>
          <ac:spMkLst>
            <pc:docMk/>
            <pc:sldMk cId="853646210" sldId="371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07:26.054" v="1042"/>
        <pc:sldMkLst>
          <pc:docMk/>
          <pc:sldMk cId="3609388472" sldId="372"/>
        </pc:sldMkLst>
      </pc:sldChg>
      <pc:sldChg chg="modSp add mod">
        <pc:chgData name="Paweł Pawiłojć" userId="d62d3847aa4350c6" providerId="LiveId" clId="{8613F38D-6ADA-4C25-8BBD-3F0872BA57FA}" dt="2020-12-23T17:07:57.284" v="1047"/>
        <pc:sldMkLst>
          <pc:docMk/>
          <pc:sldMk cId="952984139" sldId="373"/>
        </pc:sldMkLst>
        <pc:spChg chg="mod">
          <ac:chgData name="Paweł Pawiłojć" userId="d62d3847aa4350c6" providerId="LiveId" clId="{8613F38D-6ADA-4C25-8BBD-3F0872BA57FA}" dt="2020-12-23T17:07:57.284" v="1047"/>
          <ac:spMkLst>
            <pc:docMk/>
            <pc:sldMk cId="952984139" sldId="37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8:03.712" v="1049"/>
        <pc:sldMkLst>
          <pc:docMk/>
          <pc:sldMk cId="3117837922" sldId="374"/>
        </pc:sldMkLst>
        <pc:spChg chg="mod">
          <ac:chgData name="Paweł Pawiłojć" userId="d62d3847aa4350c6" providerId="LiveId" clId="{8613F38D-6ADA-4C25-8BBD-3F0872BA57FA}" dt="2020-12-23T17:08:03.712" v="1049"/>
          <ac:spMkLst>
            <pc:docMk/>
            <pc:sldMk cId="3117837922" sldId="374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08:55.600" v="1057" actId="27636"/>
        <pc:sldMkLst>
          <pc:docMk/>
          <pc:sldMk cId="845916422" sldId="375"/>
        </pc:sldMkLst>
        <pc:spChg chg="mod">
          <ac:chgData name="Paweł Pawiłojć" userId="d62d3847aa4350c6" providerId="LiveId" clId="{8613F38D-6ADA-4C25-8BBD-3F0872BA57FA}" dt="2020-12-23T17:08:55.600" v="1057" actId="27636"/>
          <ac:spMkLst>
            <pc:docMk/>
            <pc:sldMk cId="845916422" sldId="375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08:07.603" v="1050"/>
        <pc:sldMkLst>
          <pc:docMk/>
          <pc:sldMk cId="4155060024" sldId="376"/>
        </pc:sldMkLst>
      </pc:sldChg>
      <pc:sldChg chg="addSp delSp modSp add mod">
        <pc:chgData name="Paweł Pawiłojć" userId="d62d3847aa4350c6" providerId="LiveId" clId="{8613F38D-6ADA-4C25-8BBD-3F0872BA57FA}" dt="2020-12-23T17:09:27.724" v="1072" actId="22"/>
        <pc:sldMkLst>
          <pc:docMk/>
          <pc:sldMk cId="2709283755" sldId="377"/>
        </pc:sldMkLst>
        <pc:spChg chg="mod">
          <ac:chgData name="Paweł Pawiłojć" userId="d62d3847aa4350c6" providerId="LiveId" clId="{8613F38D-6ADA-4C25-8BBD-3F0872BA57FA}" dt="2020-12-23T17:09:22.219" v="1068" actId="27636"/>
          <ac:spMkLst>
            <pc:docMk/>
            <pc:sldMk cId="2709283755" sldId="377"/>
            <ac:spMk id="3" creationId="{2671D43B-0291-496A-A703-1A3501B1933B}"/>
          </ac:spMkLst>
        </pc:spChg>
        <pc:spChg chg="add del">
          <ac:chgData name="Paweł Pawiłojć" userId="d62d3847aa4350c6" providerId="LiveId" clId="{8613F38D-6ADA-4C25-8BBD-3F0872BA57FA}" dt="2020-12-23T17:09:25.907" v="1070" actId="22"/>
          <ac:spMkLst>
            <pc:docMk/>
            <pc:sldMk cId="2709283755" sldId="377"/>
            <ac:spMk id="4" creationId="{62E22FCE-9A11-43CA-9915-7DB0D24597B2}"/>
          </ac:spMkLst>
        </pc:spChg>
        <pc:spChg chg="add del">
          <ac:chgData name="Paweł Pawiłojć" userId="d62d3847aa4350c6" providerId="LiveId" clId="{8613F38D-6ADA-4C25-8BBD-3F0872BA57FA}" dt="2020-12-23T17:09:27.724" v="1072" actId="22"/>
          <ac:spMkLst>
            <pc:docMk/>
            <pc:sldMk cId="2709283755" sldId="377"/>
            <ac:spMk id="6" creationId="{C4EFBAB1-678E-4BE8-9040-5B6123DA44B3}"/>
          </ac:spMkLst>
        </pc:spChg>
      </pc:sldChg>
      <pc:sldChg chg="modSp add mod">
        <pc:chgData name="Paweł Pawiłojć" userId="d62d3847aa4350c6" providerId="LiveId" clId="{8613F38D-6ADA-4C25-8BBD-3F0872BA57FA}" dt="2020-12-23T17:09:46.719" v="1080" actId="20577"/>
        <pc:sldMkLst>
          <pc:docMk/>
          <pc:sldMk cId="3571515876" sldId="378"/>
        </pc:sldMkLst>
        <pc:spChg chg="mod">
          <ac:chgData name="Paweł Pawiłojć" userId="d62d3847aa4350c6" providerId="LiveId" clId="{8613F38D-6ADA-4C25-8BBD-3F0872BA57FA}" dt="2020-12-23T17:09:46.719" v="1080" actId="20577"/>
          <ac:spMkLst>
            <pc:docMk/>
            <pc:sldMk cId="3571515876" sldId="37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4:11.246" v="1101" actId="20577"/>
        <pc:sldMkLst>
          <pc:docMk/>
          <pc:sldMk cId="2086334438" sldId="379"/>
        </pc:sldMkLst>
        <pc:spChg chg="mod">
          <ac:chgData name="Paweł Pawiłojć" userId="d62d3847aa4350c6" providerId="LiveId" clId="{8613F38D-6ADA-4C25-8BBD-3F0872BA57FA}" dt="2020-12-23T17:14:11.246" v="1101" actId="20577"/>
          <ac:spMkLst>
            <pc:docMk/>
            <pc:sldMk cId="2086334438" sldId="379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09:52.047" v="1081"/>
        <pc:sldMkLst>
          <pc:docMk/>
          <pc:sldMk cId="1989528221" sldId="380"/>
        </pc:sldMkLst>
      </pc:sldChg>
      <pc:sldChg chg="modSp add del mod">
        <pc:chgData name="Paweł Pawiłojć" userId="d62d3847aa4350c6" providerId="LiveId" clId="{8613F38D-6ADA-4C25-8BBD-3F0872BA57FA}" dt="2020-12-23T17:14:17.445" v="1103" actId="47"/>
        <pc:sldMkLst>
          <pc:docMk/>
          <pc:sldMk cId="1355809527" sldId="381"/>
        </pc:sldMkLst>
        <pc:spChg chg="mod">
          <ac:chgData name="Paweł Pawiłojć" userId="d62d3847aa4350c6" providerId="LiveId" clId="{8613F38D-6ADA-4C25-8BBD-3F0872BA57FA}" dt="2020-12-23T17:13:46.667" v="1090" actId="27636"/>
          <ac:spMkLst>
            <pc:docMk/>
            <pc:sldMk cId="1355809527" sldId="381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4:30.880" v="1108" actId="20577"/>
        <pc:sldMkLst>
          <pc:docMk/>
          <pc:sldMk cId="105163479" sldId="382"/>
        </pc:sldMkLst>
        <pc:spChg chg="mod">
          <ac:chgData name="Paweł Pawiłojć" userId="d62d3847aa4350c6" providerId="LiveId" clId="{8613F38D-6ADA-4C25-8BBD-3F0872BA57FA}" dt="2020-12-23T17:14:30.880" v="1108" actId="20577"/>
          <ac:spMkLst>
            <pc:docMk/>
            <pc:sldMk cId="105163479" sldId="38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4:52.272" v="1118" actId="20577"/>
        <pc:sldMkLst>
          <pc:docMk/>
          <pc:sldMk cId="2437879594" sldId="383"/>
        </pc:sldMkLst>
        <pc:spChg chg="mod">
          <ac:chgData name="Paweł Pawiłojć" userId="d62d3847aa4350c6" providerId="LiveId" clId="{8613F38D-6ADA-4C25-8BBD-3F0872BA57FA}" dt="2020-12-23T17:14:52.272" v="1118" actId="20577"/>
          <ac:spMkLst>
            <pc:docMk/>
            <pc:sldMk cId="2437879594" sldId="38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5:25.233" v="1124" actId="20577"/>
        <pc:sldMkLst>
          <pc:docMk/>
          <pc:sldMk cId="4122844954" sldId="384"/>
        </pc:sldMkLst>
        <pc:spChg chg="mod">
          <ac:chgData name="Paweł Pawiłojć" userId="d62d3847aa4350c6" providerId="LiveId" clId="{8613F38D-6ADA-4C25-8BBD-3F0872BA57FA}" dt="2020-12-23T17:15:25.233" v="1124" actId="20577"/>
          <ac:spMkLst>
            <pc:docMk/>
            <pc:sldMk cId="4122844954" sldId="384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15:02.604" v="1119"/>
        <pc:sldMkLst>
          <pc:docMk/>
          <pc:sldMk cId="2584483871" sldId="385"/>
        </pc:sldMkLst>
      </pc:sldChg>
      <pc:sldChg chg="modSp add mod">
        <pc:chgData name="Paweł Pawiłojć" userId="d62d3847aa4350c6" providerId="LiveId" clId="{8613F38D-6ADA-4C25-8BBD-3F0872BA57FA}" dt="2020-12-23T17:16:05.290" v="1149" actId="27636"/>
        <pc:sldMkLst>
          <pc:docMk/>
          <pc:sldMk cId="4121454987" sldId="386"/>
        </pc:sldMkLst>
        <pc:spChg chg="mod">
          <ac:chgData name="Paweł Pawiłojć" userId="d62d3847aa4350c6" providerId="LiveId" clId="{8613F38D-6ADA-4C25-8BBD-3F0872BA57FA}" dt="2020-12-23T17:16:05.290" v="1149" actId="27636"/>
          <ac:spMkLst>
            <pc:docMk/>
            <pc:sldMk cId="4121454987" sldId="386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6:19.449" v="1155" actId="20577"/>
        <pc:sldMkLst>
          <pc:docMk/>
          <pc:sldMk cId="2498178164" sldId="387"/>
        </pc:sldMkLst>
        <pc:spChg chg="mod">
          <ac:chgData name="Paweł Pawiłojć" userId="d62d3847aa4350c6" providerId="LiveId" clId="{8613F38D-6ADA-4C25-8BBD-3F0872BA57FA}" dt="2020-12-23T17:16:19.449" v="1155" actId="20577"/>
          <ac:spMkLst>
            <pc:docMk/>
            <pc:sldMk cId="2498178164" sldId="38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6:50.904" v="1168" actId="20577"/>
        <pc:sldMkLst>
          <pc:docMk/>
          <pc:sldMk cId="3640200683" sldId="388"/>
        </pc:sldMkLst>
        <pc:spChg chg="mod">
          <ac:chgData name="Paweł Pawiłojć" userId="d62d3847aa4350c6" providerId="LiveId" clId="{8613F38D-6ADA-4C25-8BBD-3F0872BA57FA}" dt="2020-12-23T17:16:50.904" v="1168" actId="20577"/>
          <ac:spMkLst>
            <pc:docMk/>
            <pc:sldMk cId="3640200683" sldId="38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7:49.506" v="1180" actId="6549"/>
        <pc:sldMkLst>
          <pc:docMk/>
          <pc:sldMk cId="2088102898" sldId="389"/>
        </pc:sldMkLst>
        <pc:spChg chg="mod">
          <ac:chgData name="Paweł Pawiłojć" userId="d62d3847aa4350c6" providerId="LiveId" clId="{8613F38D-6ADA-4C25-8BBD-3F0872BA57FA}" dt="2020-12-23T17:17:49.506" v="1180" actId="6549"/>
          <ac:spMkLst>
            <pc:docMk/>
            <pc:sldMk cId="2088102898" sldId="389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16:56.775" v="1169"/>
        <pc:sldMkLst>
          <pc:docMk/>
          <pc:sldMk cId="4035003090" sldId="390"/>
        </pc:sldMkLst>
      </pc:sldChg>
      <pc:sldChg chg="modSp add mod">
        <pc:chgData name="Paweł Pawiłojć" userId="d62d3847aa4350c6" providerId="LiveId" clId="{8613F38D-6ADA-4C25-8BBD-3F0872BA57FA}" dt="2020-12-23T17:18:14.081" v="1187" actId="20577"/>
        <pc:sldMkLst>
          <pc:docMk/>
          <pc:sldMk cId="520067026" sldId="391"/>
        </pc:sldMkLst>
        <pc:spChg chg="mod">
          <ac:chgData name="Paweł Pawiłojć" userId="d62d3847aa4350c6" providerId="LiveId" clId="{8613F38D-6ADA-4C25-8BBD-3F0872BA57FA}" dt="2020-12-23T17:18:14.081" v="1187" actId="20577"/>
          <ac:spMkLst>
            <pc:docMk/>
            <pc:sldMk cId="520067026" sldId="391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8:29.465" v="1192" actId="20577"/>
        <pc:sldMkLst>
          <pc:docMk/>
          <pc:sldMk cId="2476956306" sldId="392"/>
        </pc:sldMkLst>
        <pc:spChg chg="mod">
          <ac:chgData name="Paweł Pawiłojć" userId="d62d3847aa4350c6" providerId="LiveId" clId="{8613F38D-6ADA-4C25-8BBD-3F0872BA57FA}" dt="2020-12-23T17:18:29.465" v="1192" actId="20577"/>
          <ac:spMkLst>
            <pc:docMk/>
            <pc:sldMk cId="2476956306" sldId="39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8:43.169" v="1197" actId="20577"/>
        <pc:sldMkLst>
          <pc:docMk/>
          <pc:sldMk cId="4221451028" sldId="393"/>
        </pc:sldMkLst>
        <pc:spChg chg="mod">
          <ac:chgData name="Paweł Pawiłojć" userId="d62d3847aa4350c6" providerId="LiveId" clId="{8613F38D-6ADA-4C25-8BBD-3F0872BA57FA}" dt="2020-12-23T17:18:43.169" v="1197" actId="20577"/>
          <ac:spMkLst>
            <pc:docMk/>
            <pc:sldMk cId="4221451028" sldId="39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9:24.497" v="1202" actId="20577"/>
        <pc:sldMkLst>
          <pc:docMk/>
          <pc:sldMk cId="1507010501" sldId="394"/>
        </pc:sldMkLst>
        <pc:spChg chg="mod">
          <ac:chgData name="Paweł Pawiłojć" userId="d62d3847aa4350c6" providerId="LiveId" clId="{8613F38D-6ADA-4C25-8BBD-3F0872BA57FA}" dt="2020-12-23T17:19:24.497" v="1202" actId="20577"/>
          <ac:spMkLst>
            <pc:docMk/>
            <pc:sldMk cId="1507010501" sldId="394"/>
            <ac:spMk id="3" creationId="{2671D43B-0291-496A-A703-1A3501B1933B}"/>
          </ac:spMkLst>
        </pc:spChg>
      </pc:sldChg>
      <pc:sldChg chg="add del">
        <pc:chgData name="Paweł Pawiłojć" userId="d62d3847aa4350c6" providerId="LiveId" clId="{8613F38D-6ADA-4C25-8BBD-3F0872BA57FA}" dt="2020-12-23T17:18:57.645" v="1199" actId="47"/>
        <pc:sldMkLst>
          <pc:docMk/>
          <pc:sldMk cId="3639755003" sldId="394"/>
        </pc:sldMkLst>
      </pc:sldChg>
      <pc:sldChg chg="add">
        <pc:chgData name="Paweł Pawiłojć" userId="d62d3847aa4350c6" providerId="LiveId" clId="{8613F38D-6ADA-4C25-8BBD-3F0872BA57FA}" dt="2020-12-23T17:19:01.992" v="1200"/>
        <pc:sldMkLst>
          <pc:docMk/>
          <pc:sldMk cId="2845448114" sldId="395"/>
        </pc:sldMkLst>
      </pc:sldChg>
      <pc:sldChg chg="modSp add mod">
        <pc:chgData name="Paweł Pawiłojć" userId="d62d3847aa4350c6" providerId="LiveId" clId="{8613F38D-6ADA-4C25-8BBD-3F0872BA57FA}" dt="2020-12-23T17:19:35.449" v="1207" actId="20577"/>
        <pc:sldMkLst>
          <pc:docMk/>
          <pc:sldMk cId="1090289524" sldId="396"/>
        </pc:sldMkLst>
        <pc:spChg chg="mod">
          <ac:chgData name="Paweł Pawiłojć" userId="d62d3847aa4350c6" providerId="LiveId" clId="{8613F38D-6ADA-4C25-8BBD-3F0872BA57FA}" dt="2020-12-23T17:19:35.449" v="1207" actId="20577"/>
          <ac:spMkLst>
            <pc:docMk/>
            <pc:sldMk cId="1090289524" sldId="396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19:46.141" v="1210" actId="6549"/>
        <pc:sldMkLst>
          <pc:docMk/>
          <pc:sldMk cId="2503971458" sldId="397"/>
        </pc:sldMkLst>
        <pc:spChg chg="mod">
          <ac:chgData name="Paweł Pawiłojć" userId="d62d3847aa4350c6" providerId="LiveId" clId="{8613F38D-6ADA-4C25-8BBD-3F0872BA57FA}" dt="2020-12-23T17:19:46.141" v="1210" actId="6549"/>
          <ac:spMkLst>
            <pc:docMk/>
            <pc:sldMk cId="2503971458" sldId="39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1:09.006" v="1220" actId="20577"/>
        <pc:sldMkLst>
          <pc:docMk/>
          <pc:sldMk cId="4093102664" sldId="398"/>
        </pc:sldMkLst>
        <pc:spChg chg="mod">
          <ac:chgData name="Paweł Pawiłojć" userId="d62d3847aa4350c6" providerId="LiveId" clId="{8613F38D-6ADA-4C25-8BBD-3F0872BA57FA}" dt="2020-12-23T17:21:09.006" v="1220" actId="20577"/>
          <ac:spMkLst>
            <pc:docMk/>
            <pc:sldMk cId="4093102664" sldId="398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19:50.632" v="1211"/>
        <pc:sldMkLst>
          <pc:docMk/>
          <pc:sldMk cId="585500312" sldId="399"/>
        </pc:sldMkLst>
      </pc:sldChg>
      <pc:sldChg chg="modSp add mod">
        <pc:chgData name="Paweł Pawiłojć" userId="d62d3847aa4350c6" providerId="LiveId" clId="{8613F38D-6ADA-4C25-8BBD-3F0872BA57FA}" dt="2020-12-25T00:50:29.233" v="1664" actId="27636"/>
        <pc:sldMkLst>
          <pc:docMk/>
          <pc:sldMk cId="3339016864" sldId="400"/>
        </pc:sldMkLst>
        <pc:spChg chg="mod">
          <ac:chgData name="Paweł Pawiłojć" userId="d62d3847aa4350c6" providerId="LiveId" clId="{8613F38D-6ADA-4C25-8BBD-3F0872BA57FA}" dt="2020-12-25T00:50:29.233" v="1664" actId="27636"/>
          <ac:spMkLst>
            <pc:docMk/>
            <pc:sldMk cId="3339016864" sldId="400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1:58.377" v="1236" actId="20577"/>
        <pc:sldMkLst>
          <pc:docMk/>
          <pc:sldMk cId="1582810070" sldId="401"/>
        </pc:sldMkLst>
        <pc:spChg chg="mod">
          <ac:chgData name="Paweł Pawiłojć" userId="d62d3847aa4350c6" providerId="LiveId" clId="{8613F38D-6ADA-4C25-8BBD-3F0872BA57FA}" dt="2020-12-23T17:21:58.377" v="1236" actId="20577"/>
          <ac:spMkLst>
            <pc:docMk/>
            <pc:sldMk cId="1582810070" sldId="401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21:34.373" v="1231"/>
        <pc:sldMkLst>
          <pc:docMk/>
          <pc:sldMk cId="2787843007" sldId="402"/>
        </pc:sldMkLst>
      </pc:sldChg>
      <pc:sldChg chg="modSp add mod">
        <pc:chgData name="Paweł Pawiłojć" userId="d62d3847aa4350c6" providerId="LiveId" clId="{8613F38D-6ADA-4C25-8BBD-3F0872BA57FA}" dt="2020-12-23T17:22:09.385" v="1239" actId="20577"/>
        <pc:sldMkLst>
          <pc:docMk/>
          <pc:sldMk cId="3111473139" sldId="403"/>
        </pc:sldMkLst>
        <pc:spChg chg="mod">
          <ac:chgData name="Paweł Pawiłojć" userId="d62d3847aa4350c6" providerId="LiveId" clId="{8613F38D-6ADA-4C25-8BBD-3F0872BA57FA}" dt="2020-12-23T17:22:09.385" v="1239" actId="20577"/>
          <ac:spMkLst>
            <pc:docMk/>
            <pc:sldMk cId="3111473139" sldId="40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2:17.138" v="1242" actId="20577"/>
        <pc:sldMkLst>
          <pc:docMk/>
          <pc:sldMk cId="843766322" sldId="404"/>
        </pc:sldMkLst>
        <pc:spChg chg="mod">
          <ac:chgData name="Paweł Pawiłojć" userId="d62d3847aa4350c6" providerId="LiveId" clId="{8613F38D-6ADA-4C25-8BBD-3F0872BA57FA}" dt="2020-12-23T17:22:17.138" v="1242" actId="20577"/>
          <ac:spMkLst>
            <pc:docMk/>
            <pc:sldMk cId="843766322" sldId="404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2:41.498" v="1248" actId="20577"/>
        <pc:sldMkLst>
          <pc:docMk/>
          <pc:sldMk cId="2352883393" sldId="405"/>
        </pc:sldMkLst>
        <pc:spChg chg="mod">
          <ac:chgData name="Paweł Pawiłojć" userId="d62d3847aa4350c6" providerId="LiveId" clId="{8613F38D-6ADA-4C25-8BBD-3F0872BA57FA}" dt="2020-12-23T17:22:41.498" v="1248" actId="20577"/>
          <ac:spMkLst>
            <pc:docMk/>
            <pc:sldMk cId="2352883393" sldId="405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22:19.948" v="1243"/>
        <pc:sldMkLst>
          <pc:docMk/>
          <pc:sldMk cId="2849566966" sldId="406"/>
        </pc:sldMkLst>
      </pc:sldChg>
      <pc:sldChg chg="modSp add mod">
        <pc:chgData name="Paweł Pawiłojć" userId="d62d3847aa4350c6" providerId="LiveId" clId="{8613F38D-6ADA-4C25-8BBD-3F0872BA57FA}" dt="2020-12-23T17:22:52.114" v="1251" actId="20577"/>
        <pc:sldMkLst>
          <pc:docMk/>
          <pc:sldMk cId="686398525" sldId="407"/>
        </pc:sldMkLst>
        <pc:spChg chg="mod">
          <ac:chgData name="Paweł Pawiłojć" userId="d62d3847aa4350c6" providerId="LiveId" clId="{8613F38D-6ADA-4C25-8BBD-3F0872BA57FA}" dt="2020-12-23T17:22:52.114" v="1251" actId="20577"/>
          <ac:spMkLst>
            <pc:docMk/>
            <pc:sldMk cId="686398525" sldId="407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3:19.417" v="1265" actId="20577"/>
        <pc:sldMkLst>
          <pc:docMk/>
          <pc:sldMk cId="3708870716" sldId="408"/>
        </pc:sldMkLst>
        <pc:spChg chg="mod">
          <ac:chgData name="Paweł Pawiłojć" userId="d62d3847aa4350c6" providerId="LiveId" clId="{8613F38D-6ADA-4C25-8BBD-3F0872BA57FA}" dt="2020-12-23T17:23:19.417" v="1265" actId="20577"/>
          <ac:spMkLst>
            <pc:docMk/>
            <pc:sldMk cId="3708870716" sldId="40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3:33.283" v="1269" actId="20577"/>
        <pc:sldMkLst>
          <pc:docMk/>
          <pc:sldMk cId="1526843323" sldId="409"/>
        </pc:sldMkLst>
        <pc:spChg chg="mod">
          <ac:chgData name="Paweł Pawiłojć" userId="d62d3847aa4350c6" providerId="LiveId" clId="{8613F38D-6ADA-4C25-8BBD-3F0872BA57FA}" dt="2020-12-23T17:23:33.283" v="1269" actId="20577"/>
          <ac:spMkLst>
            <pc:docMk/>
            <pc:sldMk cId="1526843323" sldId="409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5:02.637" v="1281" actId="20577"/>
        <pc:sldMkLst>
          <pc:docMk/>
          <pc:sldMk cId="610314622" sldId="410"/>
        </pc:sldMkLst>
        <pc:spChg chg="mod">
          <ac:chgData name="Paweł Pawiłojć" userId="d62d3847aa4350c6" providerId="LiveId" clId="{8613F38D-6ADA-4C25-8BBD-3F0872BA57FA}" dt="2020-12-23T17:25:02.637" v="1281" actId="20577"/>
          <ac:spMkLst>
            <pc:docMk/>
            <pc:sldMk cId="610314622" sldId="410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23:37.936" v="1270"/>
        <pc:sldMkLst>
          <pc:docMk/>
          <pc:sldMk cId="3795747504" sldId="411"/>
        </pc:sldMkLst>
      </pc:sldChg>
      <pc:sldChg chg="modSp add mod">
        <pc:chgData name="Paweł Pawiłojć" userId="d62d3847aa4350c6" providerId="LiveId" clId="{8613F38D-6ADA-4C25-8BBD-3F0872BA57FA}" dt="2020-12-23T17:25:19.214" v="1292" actId="27636"/>
        <pc:sldMkLst>
          <pc:docMk/>
          <pc:sldMk cId="2798601061" sldId="412"/>
        </pc:sldMkLst>
        <pc:spChg chg="mod">
          <ac:chgData name="Paweł Pawiłojć" userId="d62d3847aa4350c6" providerId="LiveId" clId="{8613F38D-6ADA-4C25-8BBD-3F0872BA57FA}" dt="2020-12-23T17:25:19.214" v="1292" actId="27636"/>
          <ac:spMkLst>
            <pc:docMk/>
            <pc:sldMk cId="2798601061" sldId="41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5:39.265" v="1306" actId="27636"/>
        <pc:sldMkLst>
          <pc:docMk/>
          <pc:sldMk cId="2264280222" sldId="413"/>
        </pc:sldMkLst>
        <pc:spChg chg="mod">
          <ac:chgData name="Paweł Pawiłojć" userId="d62d3847aa4350c6" providerId="LiveId" clId="{8613F38D-6ADA-4C25-8BBD-3F0872BA57FA}" dt="2020-12-23T17:25:39.265" v="1306" actId="27636"/>
          <ac:spMkLst>
            <pc:docMk/>
            <pc:sldMk cId="2264280222" sldId="413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5:59.398" v="1317" actId="27636"/>
        <pc:sldMkLst>
          <pc:docMk/>
          <pc:sldMk cId="1674829493" sldId="414"/>
        </pc:sldMkLst>
        <pc:spChg chg="mod">
          <ac:chgData name="Paweł Pawiłojć" userId="d62d3847aa4350c6" providerId="LiveId" clId="{8613F38D-6ADA-4C25-8BBD-3F0872BA57FA}" dt="2020-12-23T17:25:59.398" v="1317" actId="27636"/>
          <ac:spMkLst>
            <pc:docMk/>
            <pc:sldMk cId="1674829493" sldId="414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6:06.828" v="1320" actId="27636"/>
        <pc:sldMkLst>
          <pc:docMk/>
          <pc:sldMk cId="2106325690" sldId="415"/>
        </pc:sldMkLst>
        <pc:spChg chg="mod">
          <ac:chgData name="Paweł Pawiłojć" userId="d62d3847aa4350c6" providerId="LiveId" clId="{8613F38D-6ADA-4C25-8BBD-3F0872BA57FA}" dt="2020-12-23T17:26:06.828" v="1320" actId="27636"/>
          <ac:spMkLst>
            <pc:docMk/>
            <pc:sldMk cId="2106325690" sldId="415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6:29.352" v="1325" actId="27636"/>
        <pc:sldMkLst>
          <pc:docMk/>
          <pc:sldMk cId="1974025925" sldId="416"/>
        </pc:sldMkLst>
        <pc:spChg chg="mod">
          <ac:chgData name="Paweł Pawiłojć" userId="d62d3847aa4350c6" providerId="LiveId" clId="{8613F38D-6ADA-4C25-8BBD-3F0872BA57FA}" dt="2020-12-23T17:26:29.352" v="1325" actId="27636"/>
          <ac:spMkLst>
            <pc:docMk/>
            <pc:sldMk cId="1974025925" sldId="416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26:15.831" v="1321"/>
        <pc:sldMkLst>
          <pc:docMk/>
          <pc:sldMk cId="2778066153" sldId="417"/>
        </pc:sldMkLst>
      </pc:sldChg>
      <pc:sldChg chg="modSp add mod">
        <pc:chgData name="Paweł Pawiłojć" userId="d62d3847aa4350c6" providerId="LiveId" clId="{8613F38D-6ADA-4C25-8BBD-3F0872BA57FA}" dt="2020-12-23T17:26:36.929" v="1330" actId="27636"/>
        <pc:sldMkLst>
          <pc:docMk/>
          <pc:sldMk cId="839262426" sldId="418"/>
        </pc:sldMkLst>
        <pc:spChg chg="mod">
          <ac:chgData name="Paweł Pawiłojć" userId="d62d3847aa4350c6" providerId="LiveId" clId="{8613F38D-6ADA-4C25-8BBD-3F0872BA57FA}" dt="2020-12-23T17:26:36.929" v="1330" actId="27636"/>
          <ac:spMkLst>
            <pc:docMk/>
            <pc:sldMk cId="839262426" sldId="418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6:52.213" v="1335" actId="27636"/>
        <pc:sldMkLst>
          <pc:docMk/>
          <pc:sldMk cId="1098316873" sldId="419"/>
        </pc:sldMkLst>
        <pc:spChg chg="mod">
          <ac:chgData name="Paweł Pawiłojć" userId="d62d3847aa4350c6" providerId="LiveId" clId="{8613F38D-6ADA-4C25-8BBD-3F0872BA57FA}" dt="2020-12-23T17:26:52.213" v="1335" actId="27636"/>
          <ac:spMkLst>
            <pc:docMk/>
            <pc:sldMk cId="1098316873" sldId="419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3T17:26:40.729" v="1331"/>
        <pc:sldMkLst>
          <pc:docMk/>
          <pc:sldMk cId="2023484874" sldId="420"/>
        </pc:sldMkLst>
      </pc:sldChg>
      <pc:sldChg chg="modSp add mod">
        <pc:chgData name="Paweł Pawiłojć" userId="d62d3847aa4350c6" providerId="LiveId" clId="{8613F38D-6ADA-4C25-8BBD-3F0872BA57FA}" dt="2020-12-23T17:27:08.913" v="1342" actId="20577"/>
        <pc:sldMkLst>
          <pc:docMk/>
          <pc:sldMk cId="1148858299" sldId="421"/>
        </pc:sldMkLst>
        <pc:spChg chg="mod">
          <ac:chgData name="Paweł Pawiłojć" userId="d62d3847aa4350c6" providerId="LiveId" clId="{8613F38D-6ADA-4C25-8BBD-3F0872BA57FA}" dt="2020-12-23T17:27:08.913" v="1342" actId="20577"/>
          <ac:spMkLst>
            <pc:docMk/>
            <pc:sldMk cId="1148858299" sldId="421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3T17:27:24.054" v="1351" actId="27636"/>
        <pc:sldMkLst>
          <pc:docMk/>
          <pc:sldMk cId="387267743" sldId="422"/>
        </pc:sldMkLst>
        <pc:spChg chg="mod">
          <ac:chgData name="Paweł Pawiłojć" userId="d62d3847aa4350c6" providerId="LiveId" clId="{8613F38D-6ADA-4C25-8BBD-3F0872BA57FA}" dt="2020-12-23T17:27:24.054" v="1351" actId="27636"/>
          <ac:spMkLst>
            <pc:docMk/>
            <pc:sldMk cId="387267743" sldId="422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5T00:25:25.270" v="1588" actId="20577"/>
        <pc:sldMkLst>
          <pc:docMk/>
          <pc:sldMk cId="3814688099" sldId="423"/>
        </pc:sldMkLst>
        <pc:spChg chg="mod">
          <ac:chgData name="Paweł Pawiłojć" userId="d62d3847aa4350c6" providerId="LiveId" clId="{8613F38D-6ADA-4C25-8BBD-3F0872BA57FA}" dt="2020-12-25T00:25:25.270" v="1588" actId="20577"/>
          <ac:spMkLst>
            <pc:docMk/>
            <pc:sldMk cId="3814688099" sldId="423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5T00:22:42.611" v="1563"/>
        <pc:sldMkLst>
          <pc:docMk/>
          <pc:sldMk cId="3238742903" sldId="424"/>
        </pc:sldMkLst>
      </pc:sldChg>
      <pc:sldChg chg="modSp add mod">
        <pc:chgData name="Paweł Pawiłojć" userId="d62d3847aa4350c6" providerId="LiveId" clId="{8613F38D-6ADA-4C25-8BBD-3F0872BA57FA}" dt="2020-12-25T00:26:16.222" v="1604" actId="20577"/>
        <pc:sldMkLst>
          <pc:docMk/>
          <pc:sldMk cId="342884639" sldId="425"/>
        </pc:sldMkLst>
        <pc:spChg chg="mod">
          <ac:chgData name="Paweł Pawiłojć" userId="d62d3847aa4350c6" providerId="LiveId" clId="{8613F38D-6ADA-4C25-8BBD-3F0872BA57FA}" dt="2020-12-25T00:26:16.222" v="1604" actId="20577"/>
          <ac:spMkLst>
            <pc:docMk/>
            <pc:sldMk cId="342884639" sldId="425"/>
            <ac:spMk id="3" creationId="{2671D43B-0291-496A-A703-1A3501B1933B}"/>
          </ac:spMkLst>
        </pc:spChg>
      </pc:sldChg>
      <pc:sldChg chg="modSp add mod">
        <pc:chgData name="Paweł Pawiłojć" userId="d62d3847aa4350c6" providerId="LiveId" clId="{8613F38D-6ADA-4C25-8BBD-3F0872BA57FA}" dt="2020-12-25T00:27:00.950" v="1627" actId="20577"/>
        <pc:sldMkLst>
          <pc:docMk/>
          <pc:sldMk cId="2126738172" sldId="426"/>
        </pc:sldMkLst>
        <pc:spChg chg="mod">
          <ac:chgData name="Paweł Pawiłojć" userId="d62d3847aa4350c6" providerId="LiveId" clId="{8613F38D-6ADA-4C25-8BBD-3F0872BA57FA}" dt="2020-12-25T00:27:00.950" v="1627" actId="20577"/>
          <ac:spMkLst>
            <pc:docMk/>
            <pc:sldMk cId="2126738172" sldId="426"/>
            <ac:spMk id="3" creationId="{2671D43B-0291-496A-A703-1A3501B1933B}"/>
          </ac:spMkLst>
        </pc:spChg>
      </pc:sldChg>
      <pc:sldChg chg="addSp delSp modSp add mod">
        <pc:chgData name="Paweł Pawiłojć" userId="d62d3847aa4350c6" providerId="LiveId" clId="{8613F38D-6ADA-4C25-8BBD-3F0872BA57FA}" dt="2020-12-25T00:47:35.594" v="1642" actId="6549"/>
        <pc:sldMkLst>
          <pc:docMk/>
          <pc:sldMk cId="3039175999" sldId="427"/>
        </pc:sldMkLst>
        <pc:spChg chg="add del">
          <ac:chgData name="Paweł Pawiłojć" userId="d62d3847aa4350c6" providerId="LiveId" clId="{8613F38D-6ADA-4C25-8BBD-3F0872BA57FA}" dt="2020-12-25T00:47:33.572" v="1639"/>
          <ac:spMkLst>
            <pc:docMk/>
            <pc:sldMk cId="3039175999" sldId="427"/>
            <ac:spMk id="2" creationId="{8AF76D29-099E-4421-9A82-2C32DDD5D06A}"/>
          </ac:spMkLst>
        </pc:spChg>
        <pc:spChg chg="mod">
          <ac:chgData name="Paweł Pawiłojć" userId="d62d3847aa4350c6" providerId="LiveId" clId="{8613F38D-6ADA-4C25-8BBD-3F0872BA57FA}" dt="2020-12-25T00:47:35.594" v="1642" actId="6549"/>
          <ac:spMkLst>
            <pc:docMk/>
            <pc:sldMk cId="3039175999" sldId="427"/>
            <ac:spMk id="3" creationId="{2671D43B-0291-496A-A703-1A3501B1933B}"/>
          </ac:spMkLst>
        </pc:spChg>
      </pc:sldChg>
      <pc:sldChg chg="add">
        <pc:chgData name="Paweł Pawiłojć" userId="d62d3847aa4350c6" providerId="LiveId" clId="{8613F38D-6ADA-4C25-8BBD-3F0872BA57FA}" dt="2020-12-25T00:47:08.105" v="1630"/>
        <pc:sldMkLst>
          <pc:docMk/>
          <pc:sldMk cId="1324657568" sldId="428"/>
        </pc:sldMkLst>
      </pc:sldChg>
      <pc:sldChg chg="modSp add mod">
        <pc:chgData name="Paweł Pawiłojć" userId="d62d3847aa4350c6" providerId="LiveId" clId="{8613F38D-6ADA-4C25-8BBD-3F0872BA57FA}" dt="2020-12-25T00:50:55.038" v="1672" actId="20577"/>
        <pc:sldMkLst>
          <pc:docMk/>
          <pc:sldMk cId="475162791" sldId="429"/>
        </pc:sldMkLst>
        <pc:spChg chg="mod">
          <ac:chgData name="Paweł Pawiłojć" userId="d62d3847aa4350c6" providerId="LiveId" clId="{8613F38D-6ADA-4C25-8BBD-3F0872BA57FA}" dt="2020-12-25T00:50:55.038" v="1672" actId="20577"/>
          <ac:spMkLst>
            <pc:docMk/>
            <pc:sldMk cId="475162791" sldId="429"/>
            <ac:spMk id="3" creationId="{2671D43B-0291-496A-A703-1A3501B1933B}"/>
          </ac:spMkLst>
        </pc:spChg>
      </pc:sldChg>
      <pc:sldMasterChg chg="modTransition modSldLayout">
        <pc:chgData name="Paweł Pawiłojć" userId="d62d3847aa4350c6" providerId="LiveId" clId="{8613F38D-6ADA-4C25-8BBD-3F0872BA57FA}" dt="2020-12-23T16:24:47.201" v="439"/>
        <pc:sldMasterMkLst>
          <pc:docMk/>
          <pc:sldMasterMk cId="3413402294" sldId="2147483672"/>
        </pc:sldMasterMkLst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1873458977" sldId="2147483673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1455095312" sldId="2147483674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4031446626" sldId="2147483675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2116289113" sldId="2147483676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1947353019" sldId="2147483677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2811504991" sldId="2147483678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1383548630" sldId="2147483679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820967733" sldId="2147483680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3480407593" sldId="2147483681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1407944096" sldId="2147483682"/>
          </pc:sldLayoutMkLst>
        </pc:sldLayoutChg>
        <pc:sldLayoutChg chg="modTransition">
          <pc:chgData name="Paweł Pawiłojć" userId="d62d3847aa4350c6" providerId="LiveId" clId="{8613F38D-6ADA-4C25-8BBD-3F0872BA57FA}" dt="2020-12-23T16:24:47.201" v="439"/>
          <pc:sldLayoutMkLst>
            <pc:docMk/>
            <pc:sldMasterMk cId="3413402294" sldId="2147483672"/>
            <pc:sldLayoutMk cId="1895788370" sldId="2147483683"/>
          </pc:sldLayoutMkLst>
        </pc:sldLayoutChg>
      </pc:sldMasterChg>
    </pc:docChg>
  </pc:docChgLst>
  <pc:docChgLst>
    <pc:chgData name="Paweł Pawiłojć" userId="d62d3847aa4350c6" providerId="LiveId" clId="{24140411-1193-41BC-8E88-63BB35B73CA4}"/>
    <pc:docChg chg="custSel modSld">
      <pc:chgData name="Paweł Pawiłojć" userId="d62d3847aa4350c6" providerId="LiveId" clId="{24140411-1193-41BC-8E88-63BB35B73CA4}" dt="2020-12-25T21:31:23.810" v="5" actId="20577"/>
      <pc:docMkLst>
        <pc:docMk/>
      </pc:docMkLst>
      <pc:sldChg chg="modSp mod">
        <pc:chgData name="Paweł Pawiłojć" userId="d62d3847aa4350c6" providerId="LiveId" clId="{24140411-1193-41BC-8E88-63BB35B73CA4}" dt="2020-12-25T21:31:23.810" v="5" actId="20577"/>
        <pc:sldMkLst>
          <pc:docMk/>
          <pc:sldMk cId="3339016864" sldId="400"/>
        </pc:sldMkLst>
        <pc:spChg chg="mod">
          <ac:chgData name="Paweł Pawiłojć" userId="d62d3847aa4350c6" providerId="LiveId" clId="{24140411-1193-41BC-8E88-63BB35B73CA4}" dt="2020-12-25T21:31:23.810" v="5" actId="20577"/>
          <ac:spMkLst>
            <pc:docMk/>
            <pc:sldMk cId="3339016864" sldId="400"/>
            <ac:spMk id="3" creationId="{2671D43B-0291-496A-A703-1A3501B193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9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7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50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44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2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35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5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5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09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F28F-281B-494B-957A-E5A1B4B63859}" type="datetimeFigureOut">
              <a:rPr lang="pl-PL" smtClean="0"/>
              <a:t>25.12.2020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A28D-F68D-492A-8041-7915C814DC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340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52.xml"/><Relationship Id="rId18" Type="http://schemas.openxmlformats.org/officeDocument/2006/relationships/slide" Target="slide81.xml"/><Relationship Id="rId26" Type="http://schemas.openxmlformats.org/officeDocument/2006/relationships/slide" Target="slide118.xml"/><Relationship Id="rId3" Type="http://schemas.openxmlformats.org/officeDocument/2006/relationships/slide" Target="slide8.xml"/><Relationship Id="rId21" Type="http://schemas.openxmlformats.org/officeDocument/2006/relationships/slide" Target="slide95.xml"/><Relationship Id="rId34" Type="http://schemas.openxmlformats.org/officeDocument/2006/relationships/slide" Target="slide152.xml"/><Relationship Id="rId7" Type="http://schemas.openxmlformats.org/officeDocument/2006/relationships/slide" Target="slide24.xml"/><Relationship Id="rId12" Type="http://schemas.openxmlformats.org/officeDocument/2006/relationships/slide" Target="slide50.xml"/><Relationship Id="rId17" Type="http://schemas.openxmlformats.org/officeDocument/2006/relationships/slide" Target="slide73.xml"/><Relationship Id="rId25" Type="http://schemas.openxmlformats.org/officeDocument/2006/relationships/slide" Target="slide114.xml"/><Relationship Id="rId33" Type="http://schemas.openxmlformats.org/officeDocument/2006/relationships/slide" Target="slide147.xml"/><Relationship Id="rId2" Type="http://schemas.openxmlformats.org/officeDocument/2006/relationships/slide" Target="slide4.xml"/><Relationship Id="rId16" Type="http://schemas.openxmlformats.org/officeDocument/2006/relationships/slide" Target="slide68.xml"/><Relationship Id="rId20" Type="http://schemas.openxmlformats.org/officeDocument/2006/relationships/slide" Target="slide91.xml"/><Relationship Id="rId29" Type="http://schemas.openxmlformats.org/officeDocument/2006/relationships/slide" Target="slide1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slide" Target="slide44.xml"/><Relationship Id="rId24" Type="http://schemas.openxmlformats.org/officeDocument/2006/relationships/slide" Target="slide108.xml"/><Relationship Id="rId32" Type="http://schemas.openxmlformats.org/officeDocument/2006/relationships/slide" Target="slide143.xml"/><Relationship Id="rId5" Type="http://schemas.openxmlformats.org/officeDocument/2006/relationships/slide" Target="slide16.xml"/><Relationship Id="rId15" Type="http://schemas.openxmlformats.org/officeDocument/2006/relationships/slide" Target="slide63.xml"/><Relationship Id="rId23" Type="http://schemas.openxmlformats.org/officeDocument/2006/relationships/slide" Target="slide105.xml"/><Relationship Id="rId28" Type="http://schemas.openxmlformats.org/officeDocument/2006/relationships/slide" Target="slide126.xml"/><Relationship Id="rId36" Type="http://schemas.openxmlformats.org/officeDocument/2006/relationships/slide" Target="slide161.xml"/><Relationship Id="rId10" Type="http://schemas.openxmlformats.org/officeDocument/2006/relationships/slide" Target="slide36.xml"/><Relationship Id="rId19" Type="http://schemas.openxmlformats.org/officeDocument/2006/relationships/slide" Target="slide87.xml"/><Relationship Id="rId31" Type="http://schemas.openxmlformats.org/officeDocument/2006/relationships/slide" Target="slide140.xml"/><Relationship Id="rId4" Type="http://schemas.openxmlformats.org/officeDocument/2006/relationships/slide" Target="slide11.xml"/><Relationship Id="rId9" Type="http://schemas.openxmlformats.org/officeDocument/2006/relationships/slide" Target="slide32.xml"/><Relationship Id="rId14" Type="http://schemas.openxmlformats.org/officeDocument/2006/relationships/slide" Target="slide57.xml"/><Relationship Id="rId22" Type="http://schemas.openxmlformats.org/officeDocument/2006/relationships/slide" Target="slide98.xml"/><Relationship Id="rId27" Type="http://schemas.openxmlformats.org/officeDocument/2006/relationships/slide" Target="slide122.xml"/><Relationship Id="rId30" Type="http://schemas.openxmlformats.org/officeDocument/2006/relationships/slide" Target="slide136.xml"/><Relationship Id="rId35" Type="http://schemas.openxmlformats.org/officeDocument/2006/relationships/slide" Target="slide1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AF59C5-3CC7-4070-96D8-4FD8A389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10000" dirty="0">
                <a:latin typeface="Candara" panose="020E0502030303020204" pitchFamily="34" charset="0"/>
              </a:rPr>
              <a:t>Kolędy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0C2007-CBB0-43C1-B94A-58C6E6D37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r>
              <a:rPr lang="pl-PL" dirty="0">
                <a:latin typeface="Candara" panose="020E0502030303020204" pitchFamily="34" charset="0"/>
              </a:rPr>
              <a:t>Pawiłojć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C5EE01A0-3DF7-400B-B271-DBC31DA13926}"/>
              </a:ext>
            </a:extLst>
          </p:cNvPr>
          <p:cNvSpPr txBox="1">
            <a:spLocks/>
          </p:cNvSpPr>
          <p:nvPr/>
        </p:nvSpPr>
        <p:spPr>
          <a:xfrm>
            <a:off x="1520952" y="469627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Candara" panose="020E0502030303020204" pitchFamily="34" charset="0"/>
              </a:rPr>
              <a:t>MMXX</a:t>
            </a:r>
          </a:p>
        </p:txBody>
      </p:sp>
    </p:spTree>
    <p:extLst>
      <p:ext uri="{BB962C8B-B14F-4D97-AF65-F5344CB8AC3E}">
        <p14:creationId xmlns:p14="http://schemas.microsoft.com/office/powerpoint/2010/main" val="207682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85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Długo czekali, długo wzdychali,</a:t>
            </a:r>
          </a:p>
          <a:p>
            <a:pPr marL="0" indent="0">
              <a:buNone/>
            </a:pPr>
            <a:r>
              <a:rPr lang="pl-PL" sz="3600" dirty="0"/>
              <a:t>Aż niebo rozgorzało,</a:t>
            </a:r>
          </a:p>
          <a:p>
            <a:pPr marL="0" indent="0">
              <a:buNone/>
            </a:pPr>
            <a:r>
              <a:rPr lang="pl-PL" sz="3600" dirty="0"/>
              <a:t>Piekło zawarte, niebo otwarte,</a:t>
            </a:r>
          </a:p>
          <a:p>
            <a:pPr marL="0" indent="0">
              <a:buNone/>
            </a:pPr>
            <a:r>
              <a:rPr lang="pl-PL" sz="3600" dirty="0"/>
              <a:t>Słowo się Ciałem stało.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Hej ludzie prości Bóg z wami gości</a:t>
            </a:r>
          </a:p>
          <a:p>
            <a:pPr marL="0" indent="0">
              <a:buNone/>
            </a:pPr>
            <a:r>
              <a:rPr lang="pl-PL" sz="3600" dirty="0"/>
              <a:t>skończony czas niewoli.</a:t>
            </a:r>
          </a:p>
          <a:p>
            <a:pPr marL="0" indent="0">
              <a:buNone/>
            </a:pPr>
            <a:r>
              <a:rPr lang="pl-PL" sz="3600" dirty="0"/>
              <a:t>On daje siebie chwała na Niebie</a:t>
            </a:r>
          </a:p>
          <a:p>
            <a:pPr marL="0" indent="0">
              <a:buNone/>
            </a:pPr>
            <a:r>
              <a:rPr lang="pl-PL" sz="3600" dirty="0"/>
              <a:t>Mir ludziom dobrej woli.</a:t>
            </a:r>
          </a:p>
        </p:txBody>
      </p:sp>
    </p:spTree>
    <p:extLst>
      <p:ext uri="{BB962C8B-B14F-4D97-AF65-F5344CB8AC3E}">
        <p14:creationId xmlns:p14="http://schemas.microsoft.com/office/powerpoint/2010/main" val="961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Oto Maryja, czysta </a:t>
            </a:r>
            <a:r>
              <a:rPr lang="pl-PL" sz="3600" dirty="0" err="1"/>
              <a:t>lilija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Przy niej Józef myślący</a:t>
            </a:r>
          </a:p>
          <a:p>
            <a:pPr marL="0" indent="0">
              <a:buNone/>
            </a:pPr>
            <a:r>
              <a:rPr lang="pl-PL" sz="3600" dirty="0"/>
              <a:t>Stoją przed nami, przed pastuszkami</a:t>
            </a:r>
          </a:p>
          <a:p>
            <a:pPr marL="0" indent="0">
              <a:buNone/>
            </a:pPr>
            <a:r>
              <a:rPr lang="pl-PL" sz="3600" dirty="0"/>
              <a:t>Tacy uśmiechający.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Radość na Ziemi Pan nad wszystkimi</a:t>
            </a:r>
          </a:p>
          <a:p>
            <a:pPr marL="0" indent="0">
              <a:buNone/>
            </a:pPr>
            <a:r>
              <a:rPr lang="pl-PL" sz="3600" dirty="0"/>
              <a:t>roztacza blask poranny.</a:t>
            </a:r>
          </a:p>
          <a:p>
            <a:pPr marL="0" indent="0">
              <a:buNone/>
            </a:pPr>
            <a:r>
              <a:rPr lang="pl-PL" sz="3600" dirty="0"/>
              <a:t>Przepaść zawarta, upadek czarta,</a:t>
            </a:r>
          </a:p>
          <a:p>
            <a:pPr marL="0" indent="0">
              <a:buNone/>
            </a:pPr>
            <a:r>
              <a:rPr lang="pl-PL" sz="3600" dirty="0"/>
              <a:t>zstępuje Pan nad </a:t>
            </a:r>
            <a:r>
              <a:rPr lang="pl-PL" sz="3600" dirty="0" err="1"/>
              <a:t>Pany</a:t>
            </a:r>
            <a:r>
              <a:rPr lang="pl-PL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4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9. Śpi jeszcze senne Dziecię promienne</a:t>
            </a:r>
          </a:p>
          <a:p>
            <a:pPr marL="0" indent="0">
              <a:buNone/>
            </a:pPr>
            <a:r>
              <a:rPr lang="pl-PL" sz="3600" dirty="0"/>
              <a:t>w ciszy ubogiej strzechy</a:t>
            </a:r>
          </a:p>
          <a:p>
            <a:pPr marL="0" indent="0">
              <a:buNone/>
            </a:pPr>
            <a:r>
              <a:rPr lang="pl-PL" sz="3600" dirty="0"/>
              <a:t>na licach </a:t>
            </a:r>
            <a:r>
              <a:rPr lang="pl-PL" sz="3600" dirty="0" err="1"/>
              <a:t>niałych</a:t>
            </a:r>
            <a:r>
              <a:rPr lang="pl-PL" sz="3600" dirty="0"/>
              <a:t>, na ustach małych</a:t>
            </a:r>
          </a:p>
          <a:p>
            <a:pPr marL="0" indent="0">
              <a:buNone/>
            </a:pPr>
            <a:r>
              <a:rPr lang="pl-PL" sz="3600" dirty="0"/>
              <a:t>migają się uśmiechy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10. Jako w kościele, choć ludzi wiele,</a:t>
            </a:r>
          </a:p>
          <a:p>
            <a:pPr marL="0" indent="0">
              <a:buNone/>
            </a:pPr>
            <a:r>
              <a:rPr lang="pl-PL" sz="3600" dirty="0"/>
              <a:t>cisza pobożna wieje</a:t>
            </a:r>
          </a:p>
          <a:p>
            <a:pPr marL="0" indent="0">
              <a:buNone/>
            </a:pPr>
            <a:r>
              <a:rPr lang="pl-PL" sz="3600" dirty="0"/>
              <a:t>oczy się roszą, dusze się wznoszą</a:t>
            </a:r>
          </a:p>
          <a:p>
            <a:pPr marL="0" indent="0">
              <a:buNone/>
            </a:pPr>
            <a:r>
              <a:rPr lang="pl-PL" sz="3600" dirty="0"/>
              <a:t>płyną w serca nadzieje</a:t>
            </a:r>
          </a:p>
        </p:txBody>
      </p:sp>
    </p:spTree>
    <p:extLst>
      <p:ext uri="{BB962C8B-B14F-4D97-AF65-F5344CB8AC3E}">
        <p14:creationId xmlns:p14="http://schemas.microsoft.com/office/powerpoint/2010/main" val="26529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11. Lulaj Dziecino, lulaj ptaszyno</a:t>
            </a:r>
          </a:p>
          <a:p>
            <a:pPr marL="0" indent="0">
              <a:buNone/>
            </a:pPr>
            <a:r>
              <a:rPr lang="pl-PL" sz="3600" dirty="0"/>
              <a:t>nasze umiłowanie</a:t>
            </a:r>
          </a:p>
          <a:p>
            <a:pPr marL="0" indent="0">
              <a:buNone/>
            </a:pPr>
            <a:r>
              <a:rPr lang="pl-PL" sz="3600" dirty="0"/>
              <a:t>gdy się rozbudzi, w tej rzeszy ludzi</a:t>
            </a:r>
          </a:p>
          <a:p>
            <a:pPr marL="0" indent="0">
              <a:buNone/>
            </a:pPr>
            <a:r>
              <a:rPr lang="pl-PL" sz="3600" dirty="0"/>
              <a:t>zbawienie nam się stanie</a:t>
            </a:r>
          </a:p>
        </p:txBody>
      </p:sp>
    </p:spTree>
    <p:extLst>
      <p:ext uri="{BB962C8B-B14F-4D97-AF65-F5344CB8AC3E}">
        <p14:creationId xmlns:p14="http://schemas.microsoft.com/office/powerpoint/2010/main" val="40771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0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lnSpcReduction="10000"/>
          </a:bodyPr>
          <a:lstStyle/>
          <a:p>
            <a:pPr marL="0" indent="0">
              <a:buNone/>
            </a:pPr>
            <a:r>
              <a:rPr lang="pl-PL" sz="3600" dirty="0"/>
              <a:t>1. Nie było miejsca dla Ciebie,</a:t>
            </a:r>
          </a:p>
          <a:p>
            <a:pPr marL="0" indent="0">
              <a:buNone/>
            </a:pPr>
            <a:r>
              <a:rPr lang="pl-PL" sz="3600" dirty="0"/>
              <a:t>w Betlejem w żadnej gospodzie.</a:t>
            </a:r>
          </a:p>
          <a:p>
            <a:pPr marL="0" indent="0">
              <a:buNone/>
            </a:pPr>
            <a:r>
              <a:rPr lang="pl-PL" sz="3600" dirty="0"/>
              <a:t>I narodziłeś się, Jezu,</a:t>
            </a:r>
          </a:p>
          <a:p>
            <a:pPr marL="0" indent="0">
              <a:buNone/>
            </a:pPr>
            <a:r>
              <a:rPr lang="pl-PL" sz="3600" dirty="0"/>
              <a:t>w stajni, ubóstwie i chłodzie.</a:t>
            </a:r>
          </a:p>
          <a:p>
            <a:pPr marL="0" indent="0">
              <a:buNone/>
            </a:pPr>
            <a:r>
              <a:rPr lang="pl-PL" sz="3600" dirty="0"/>
              <a:t>Nie było miejsca, </a:t>
            </a:r>
          </a:p>
          <a:p>
            <a:pPr marL="0" indent="0">
              <a:buNone/>
            </a:pPr>
            <a:r>
              <a:rPr lang="pl-PL" sz="3600" dirty="0"/>
              <a:t>choć zszedłeś</a:t>
            </a:r>
          </a:p>
          <a:p>
            <a:pPr marL="0" indent="0">
              <a:buNone/>
            </a:pPr>
            <a:r>
              <a:rPr lang="pl-PL" sz="3600" dirty="0"/>
              <a:t>jako Zbawiciel na Ziemię,</a:t>
            </a:r>
          </a:p>
          <a:p>
            <a:pPr marL="0" indent="0">
              <a:buNone/>
            </a:pPr>
            <a:r>
              <a:rPr lang="pl-PL" sz="3600" dirty="0"/>
              <a:t>by wyrwać z czarta niewoli</a:t>
            </a:r>
          </a:p>
          <a:p>
            <a:pPr marL="0" indent="0">
              <a:buNone/>
            </a:pPr>
            <a:r>
              <a:rPr lang="pl-PL" sz="3600" dirty="0"/>
              <a:t>nieszczęsne Adama plemię.</a:t>
            </a:r>
          </a:p>
          <a:p>
            <a:pPr marL="0" indent="0">
              <a:buNone/>
            </a:pPr>
            <a:r>
              <a:rPr lang="pl-PL" sz="3600" dirty="0"/>
              <a:t>2. Nie było miejsca, </a:t>
            </a:r>
          </a:p>
          <a:p>
            <a:pPr marL="0" indent="0">
              <a:buNone/>
            </a:pPr>
            <a:r>
              <a:rPr lang="pl-PL" sz="3600" dirty="0"/>
              <a:t>choć chciałeś</a:t>
            </a:r>
          </a:p>
          <a:p>
            <a:pPr marL="0" indent="0">
              <a:buNone/>
            </a:pPr>
            <a:r>
              <a:rPr lang="pl-PL" sz="3600" dirty="0"/>
              <a:t>ludzkość przytulić do łona</a:t>
            </a:r>
          </a:p>
          <a:p>
            <a:pPr marL="0" indent="0">
              <a:buNone/>
            </a:pPr>
            <a:r>
              <a:rPr lang="pl-PL" sz="3600" dirty="0"/>
              <a:t>i podać z krzyża grzesznikom</a:t>
            </a:r>
          </a:p>
          <a:p>
            <a:pPr marL="0" indent="0">
              <a:buNone/>
            </a:pPr>
            <a:r>
              <a:rPr lang="pl-PL" sz="3600" dirty="0"/>
              <a:t>zbawcze, skrwawione ramiona.</a:t>
            </a:r>
          </a:p>
          <a:p>
            <a:pPr marL="0" indent="0">
              <a:buNone/>
            </a:pPr>
            <a:r>
              <a:rPr lang="pl-PL" sz="3600" dirty="0"/>
              <a:t>Nie było miejsca, choć szedłeś</a:t>
            </a:r>
          </a:p>
          <a:p>
            <a:pPr marL="0" indent="0">
              <a:buNone/>
            </a:pPr>
            <a:r>
              <a:rPr lang="pl-PL" sz="3600" dirty="0"/>
              <a:t>ogień miłości zapalić</a:t>
            </a:r>
          </a:p>
          <a:p>
            <a:pPr marL="0" indent="0">
              <a:buNone/>
            </a:pPr>
            <a:r>
              <a:rPr lang="pl-PL" sz="3600" dirty="0"/>
              <a:t>i przez swą mękę najdroższą</a:t>
            </a:r>
          </a:p>
          <a:p>
            <a:pPr marL="0" indent="0">
              <a:buNone/>
            </a:pPr>
            <a:r>
              <a:rPr lang="pl-PL" sz="3600" dirty="0"/>
              <a:t>świat od zagłady ocalić.</a:t>
            </a:r>
          </a:p>
        </p:txBody>
      </p:sp>
    </p:spTree>
    <p:extLst>
      <p:ext uri="{BB962C8B-B14F-4D97-AF65-F5344CB8AC3E}">
        <p14:creationId xmlns:p14="http://schemas.microsoft.com/office/powerpoint/2010/main" val="16615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Gdy lisy mają swe nory</a:t>
            </a:r>
          </a:p>
          <a:p>
            <a:pPr marL="0" indent="0">
              <a:buNone/>
            </a:pPr>
            <a:r>
              <a:rPr lang="pl-PL" sz="3600" dirty="0"/>
              <a:t>i ptaszki swoje gniazdeczka,</a:t>
            </a:r>
          </a:p>
          <a:p>
            <a:pPr marL="0" indent="0">
              <a:buNone/>
            </a:pPr>
            <a:r>
              <a:rPr lang="pl-PL" sz="3600" dirty="0"/>
              <a:t>dla Ciebie brakło gospody,</a:t>
            </a:r>
          </a:p>
          <a:p>
            <a:pPr marL="0" indent="0">
              <a:buNone/>
            </a:pPr>
            <a:r>
              <a:rPr lang="pl-PL" sz="3600" dirty="0"/>
              <a:t>Tyś musiał szukać żłóbeczka.</a:t>
            </a:r>
          </a:p>
          <a:p>
            <a:pPr marL="0" indent="0">
              <a:buNone/>
            </a:pPr>
            <a:r>
              <a:rPr lang="pl-PL" sz="3600" dirty="0"/>
              <a:t>A dzisiaj, czemu wśród ludzi</a:t>
            </a:r>
          </a:p>
          <a:p>
            <a:pPr marL="0" indent="0">
              <a:buNone/>
            </a:pPr>
            <a:r>
              <a:rPr lang="pl-PL" sz="3600" dirty="0"/>
              <a:t>tyle łez, jęku, katuszy?</a:t>
            </a:r>
          </a:p>
          <a:p>
            <a:pPr marL="0" indent="0">
              <a:buNone/>
            </a:pPr>
            <a:r>
              <a:rPr lang="pl-PL" sz="3600" dirty="0"/>
              <a:t>Bo nie ma miejsca dla Ciebie</a:t>
            </a:r>
          </a:p>
          <a:p>
            <a:pPr marL="0" indent="0">
              <a:buNone/>
            </a:pPr>
            <a:r>
              <a:rPr lang="pl-PL" sz="3600" dirty="0"/>
              <a:t>w niejednej człowieczej duszy.</a:t>
            </a:r>
          </a:p>
        </p:txBody>
      </p:sp>
    </p:spTree>
    <p:extLst>
      <p:ext uri="{BB962C8B-B14F-4D97-AF65-F5344CB8AC3E}">
        <p14:creationId xmlns:p14="http://schemas.microsoft.com/office/powerpoint/2010/main" val="6016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71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Nowy Rok bieży,</a:t>
            </a:r>
          </a:p>
          <a:p>
            <a:pPr marL="0" indent="0">
              <a:buNone/>
            </a:pPr>
            <a:r>
              <a:rPr lang="pl-PL" sz="3600" dirty="0"/>
              <a:t>w jasełkach leży...</a:t>
            </a:r>
          </a:p>
          <a:p>
            <a:pPr marL="0" indent="0">
              <a:buNone/>
            </a:pPr>
            <a:r>
              <a:rPr lang="pl-PL" sz="3600" dirty="0"/>
              <a:t>A kto, kto?</a:t>
            </a:r>
          </a:p>
          <a:p>
            <a:pPr marL="0" indent="0">
              <a:buNone/>
            </a:pPr>
            <a:r>
              <a:rPr lang="pl-PL" sz="3600" dirty="0"/>
              <a:t>Dzieciątko małe,</a:t>
            </a:r>
          </a:p>
          <a:p>
            <a:pPr marL="0" indent="0">
              <a:buNone/>
            </a:pPr>
            <a:r>
              <a:rPr lang="pl-PL" sz="3600" dirty="0"/>
              <a:t>dajcie mu chwałę</a:t>
            </a:r>
          </a:p>
          <a:p>
            <a:pPr marL="0" indent="0">
              <a:buNone/>
            </a:pPr>
            <a:r>
              <a:rPr lang="pl-PL" sz="3600" dirty="0"/>
              <a:t>na Ziemi. 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Leży Dzieciątko</a:t>
            </a:r>
          </a:p>
          <a:p>
            <a:pPr marL="0" indent="0">
              <a:buNone/>
            </a:pPr>
            <a:r>
              <a:rPr lang="pl-PL" sz="3600" dirty="0"/>
              <a:t>jako jagniątko,</a:t>
            </a:r>
          </a:p>
          <a:p>
            <a:pPr marL="0" indent="0">
              <a:buNone/>
            </a:pPr>
            <a:r>
              <a:rPr lang="pl-PL" sz="3600" dirty="0"/>
              <a:t>a gdzie, gdzie?</a:t>
            </a:r>
          </a:p>
          <a:p>
            <a:pPr marL="0" indent="0">
              <a:buNone/>
            </a:pPr>
            <a:r>
              <a:rPr lang="pl-PL" sz="3600" dirty="0"/>
              <a:t>W Betlejem mieście</a:t>
            </a:r>
          </a:p>
          <a:p>
            <a:pPr marL="0" indent="0">
              <a:buNone/>
            </a:pPr>
            <a:r>
              <a:rPr lang="pl-PL" sz="3600" dirty="0"/>
              <a:t>tam się pośpieszcie,</a:t>
            </a:r>
          </a:p>
          <a:p>
            <a:pPr marL="0" indent="0">
              <a:buNone/>
            </a:pPr>
            <a:r>
              <a:rPr lang="pl-PL" sz="3600" dirty="0"/>
              <a:t>znajdziecie.</a:t>
            </a:r>
          </a:p>
        </p:txBody>
      </p:sp>
    </p:spTree>
    <p:extLst>
      <p:ext uri="{BB962C8B-B14F-4D97-AF65-F5344CB8AC3E}">
        <p14:creationId xmlns:p14="http://schemas.microsoft.com/office/powerpoint/2010/main" val="33657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Jak Go poznamy,</a:t>
            </a:r>
          </a:p>
          <a:p>
            <a:pPr marL="0" indent="0">
              <a:buNone/>
            </a:pPr>
            <a:r>
              <a:rPr lang="pl-PL" sz="3600" dirty="0"/>
              <a:t>gdy Go nie znamy,</a:t>
            </a:r>
          </a:p>
          <a:p>
            <a:pPr marL="0" indent="0">
              <a:buNone/>
            </a:pPr>
            <a:r>
              <a:rPr lang="pl-PL" sz="3600" dirty="0"/>
              <a:t>Jezusa?</a:t>
            </a:r>
          </a:p>
          <a:p>
            <a:pPr marL="0" indent="0">
              <a:buNone/>
            </a:pPr>
            <a:r>
              <a:rPr lang="pl-PL" sz="3600" dirty="0"/>
              <a:t>Podło uwity,</a:t>
            </a:r>
          </a:p>
          <a:p>
            <a:pPr marL="0" indent="0">
              <a:buNone/>
            </a:pPr>
            <a:r>
              <a:rPr lang="pl-PL" sz="3600" dirty="0"/>
              <a:t>nie w aksamity,</a:t>
            </a:r>
          </a:p>
          <a:p>
            <a:pPr marL="0" indent="0">
              <a:buNone/>
            </a:pPr>
            <a:r>
              <a:rPr lang="pl-PL" sz="3600" dirty="0"/>
              <a:t>ubogo.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Anieli grają,</a:t>
            </a:r>
          </a:p>
          <a:p>
            <a:pPr marL="0" indent="0">
              <a:buNone/>
            </a:pPr>
            <a:r>
              <a:rPr lang="pl-PL" sz="3600" dirty="0"/>
              <a:t>wdzięcznie śpiewają,</a:t>
            </a:r>
          </a:p>
          <a:p>
            <a:pPr marL="0" indent="0">
              <a:buNone/>
            </a:pPr>
            <a:r>
              <a:rPr lang="pl-PL" sz="3600" dirty="0"/>
              <a:t>a co, co?</a:t>
            </a:r>
          </a:p>
          <a:p>
            <a:pPr marL="0" indent="0">
              <a:buNone/>
            </a:pPr>
            <a:r>
              <a:rPr lang="pl-PL" sz="3600" dirty="0"/>
              <a:t>Niech chwała będzie</a:t>
            </a:r>
          </a:p>
          <a:p>
            <a:pPr marL="0" indent="0">
              <a:buNone/>
            </a:pPr>
            <a:r>
              <a:rPr lang="pl-PL" sz="3600" dirty="0"/>
              <a:t>zawsze i wszędzie</a:t>
            </a:r>
          </a:p>
          <a:p>
            <a:pPr marL="0" indent="0">
              <a:buNone/>
            </a:pPr>
            <a:r>
              <a:rPr lang="pl-PL" sz="3600" dirty="0"/>
              <a:t>Dzieciątku. </a:t>
            </a:r>
          </a:p>
        </p:txBody>
      </p:sp>
    </p:spTree>
    <p:extLst>
      <p:ext uri="{BB962C8B-B14F-4D97-AF65-F5344CB8AC3E}">
        <p14:creationId xmlns:p14="http://schemas.microsoft.com/office/powerpoint/2010/main" val="15082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Anioł pasterzom mówił:</a:t>
            </a:r>
          </a:p>
          <a:p>
            <a:pPr marL="0" indent="0">
              <a:buNone/>
            </a:pPr>
            <a:r>
              <a:rPr lang="pl-PL" sz="3600" dirty="0"/>
              <a:t>Chrystus się wam narodził</a:t>
            </a:r>
          </a:p>
          <a:p>
            <a:pPr marL="0" indent="0">
              <a:buNone/>
            </a:pPr>
            <a:r>
              <a:rPr lang="pl-PL" sz="3600" dirty="0"/>
              <a:t>w Betlejem, </a:t>
            </a:r>
          </a:p>
          <a:p>
            <a:pPr marL="0" indent="0">
              <a:buNone/>
            </a:pPr>
            <a:r>
              <a:rPr lang="pl-PL" sz="3600" dirty="0"/>
              <a:t>nie bardzo podłym mieście.</a:t>
            </a:r>
          </a:p>
          <a:p>
            <a:pPr marL="0" indent="0">
              <a:buNone/>
            </a:pPr>
            <a:r>
              <a:rPr lang="pl-PL" sz="3600" dirty="0"/>
              <a:t>Narodził się w ubóstwie</a:t>
            </a:r>
          </a:p>
          <a:p>
            <a:pPr marL="0" indent="0">
              <a:buNone/>
            </a:pPr>
            <a:r>
              <a:rPr lang="pl-PL" sz="3600" dirty="0"/>
              <a:t>Pan </a:t>
            </a:r>
            <a:r>
              <a:rPr lang="pl-PL" sz="3600" dirty="0" err="1"/>
              <a:t>wszego</a:t>
            </a:r>
            <a:r>
              <a:rPr lang="pl-PL" sz="3600" dirty="0"/>
              <a:t> stworzenia.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Chcąc się dowiedzieć tego</a:t>
            </a:r>
          </a:p>
          <a:p>
            <a:pPr marL="0" indent="0">
              <a:buNone/>
            </a:pPr>
            <a:r>
              <a:rPr lang="pl-PL" sz="3600" dirty="0"/>
              <a:t>poselstwa wesołego,</a:t>
            </a:r>
          </a:p>
          <a:p>
            <a:pPr marL="0" indent="0">
              <a:buNone/>
            </a:pPr>
            <a:r>
              <a:rPr lang="pl-PL" sz="3600" dirty="0"/>
              <a:t>bieżeli </a:t>
            </a:r>
          </a:p>
          <a:p>
            <a:pPr marL="0" indent="0">
              <a:buNone/>
            </a:pPr>
            <a:r>
              <a:rPr lang="pl-PL" sz="3600" dirty="0"/>
              <a:t>do Betlejem skwapliwie.</a:t>
            </a:r>
          </a:p>
          <a:p>
            <a:pPr marL="0" indent="0">
              <a:buNone/>
            </a:pPr>
            <a:r>
              <a:rPr lang="pl-PL" sz="3600" dirty="0"/>
              <a:t>Znaleźli dziecię w żłobie,</a:t>
            </a:r>
          </a:p>
          <a:p>
            <a:pPr marL="0" indent="0">
              <a:buNone/>
            </a:pPr>
            <a:r>
              <a:rPr lang="pl-PL" sz="3600" dirty="0"/>
              <a:t>Maryję z Józefem.</a:t>
            </a:r>
          </a:p>
        </p:txBody>
      </p:sp>
    </p:spTree>
    <p:extLst>
      <p:ext uri="{BB962C8B-B14F-4D97-AF65-F5344CB8AC3E}">
        <p14:creationId xmlns:p14="http://schemas.microsoft.com/office/powerpoint/2010/main" val="25107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Królowie jadą</a:t>
            </a:r>
          </a:p>
          <a:p>
            <a:pPr marL="0" indent="0">
              <a:buNone/>
            </a:pPr>
            <a:r>
              <a:rPr lang="pl-PL" sz="3600" dirty="0"/>
              <a:t>z wielką gromadą:</a:t>
            </a:r>
          </a:p>
          <a:p>
            <a:pPr marL="0" indent="0">
              <a:buNone/>
            </a:pPr>
            <a:r>
              <a:rPr lang="pl-PL" sz="3600" dirty="0"/>
              <a:t>A skąd, skąd?</a:t>
            </a:r>
          </a:p>
          <a:p>
            <a:pPr marL="0" indent="0">
              <a:buNone/>
            </a:pPr>
            <a:r>
              <a:rPr lang="pl-PL" sz="3600" dirty="0"/>
              <a:t>Od wschodu słońca,</a:t>
            </a:r>
          </a:p>
          <a:p>
            <a:pPr marL="0" indent="0">
              <a:buNone/>
            </a:pPr>
            <a:r>
              <a:rPr lang="pl-PL" sz="3600" dirty="0"/>
              <a:t>szukają końca</a:t>
            </a:r>
          </a:p>
          <a:p>
            <a:pPr marL="0" indent="0">
              <a:buNone/>
            </a:pPr>
            <a:r>
              <a:rPr lang="pl-PL" sz="3600" dirty="0"/>
              <a:t>zbawienia.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Skarb otwierają,</a:t>
            </a:r>
          </a:p>
          <a:p>
            <a:pPr marL="0" indent="0">
              <a:buNone/>
            </a:pPr>
            <a:r>
              <a:rPr lang="pl-PL" sz="3600" dirty="0"/>
              <a:t>dary </a:t>
            </a:r>
            <a:r>
              <a:rPr lang="pl-PL" sz="3600" dirty="0" err="1"/>
              <a:t>dawają</a:t>
            </a:r>
            <a:r>
              <a:rPr lang="pl-PL" sz="3600" dirty="0"/>
              <a:t>.</a:t>
            </a:r>
          </a:p>
          <a:p>
            <a:pPr marL="0" indent="0">
              <a:buNone/>
            </a:pPr>
            <a:r>
              <a:rPr lang="pl-PL" sz="3600" dirty="0"/>
              <a:t>A komu?</a:t>
            </a:r>
          </a:p>
          <a:p>
            <a:pPr marL="0" indent="0">
              <a:buNone/>
            </a:pPr>
            <a:r>
              <a:rPr lang="pl-PL" sz="3600" dirty="0"/>
              <a:t>Wielcy królowie,</a:t>
            </a:r>
          </a:p>
          <a:p>
            <a:pPr marL="0" indent="0">
              <a:buNone/>
            </a:pPr>
            <a:r>
              <a:rPr lang="pl-PL" sz="3600" dirty="0"/>
              <a:t>możni panowie</a:t>
            </a:r>
          </a:p>
          <a:p>
            <a:pPr marL="0" indent="0">
              <a:buNone/>
            </a:pPr>
            <a:r>
              <a:rPr lang="pl-PL" sz="3600" dirty="0"/>
              <a:t>Dzieciątku. </a:t>
            </a:r>
          </a:p>
        </p:txBody>
      </p:sp>
    </p:spTree>
    <p:extLst>
      <p:ext uri="{BB962C8B-B14F-4D97-AF65-F5344CB8AC3E}">
        <p14:creationId xmlns:p14="http://schemas.microsoft.com/office/powerpoint/2010/main" val="24705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Pójdźcie, kapłani,</a:t>
            </a:r>
          </a:p>
          <a:p>
            <a:pPr marL="0" indent="0">
              <a:buNone/>
            </a:pPr>
            <a:r>
              <a:rPr lang="pl-PL" sz="3600" dirty="0"/>
              <a:t>do tejże stajni,</a:t>
            </a:r>
          </a:p>
          <a:p>
            <a:pPr marL="0" indent="0">
              <a:buNone/>
            </a:pPr>
            <a:r>
              <a:rPr lang="pl-PL" sz="3600" dirty="0"/>
              <a:t>a proście,</a:t>
            </a:r>
          </a:p>
          <a:p>
            <a:pPr marL="0" indent="0">
              <a:buNone/>
            </a:pPr>
            <a:r>
              <a:rPr lang="pl-PL" sz="3600" dirty="0"/>
              <a:t>niech w rękach waszych,</a:t>
            </a:r>
          </a:p>
          <a:p>
            <a:pPr marL="0" indent="0">
              <a:buNone/>
            </a:pPr>
            <a:r>
              <a:rPr lang="pl-PL" sz="3600" dirty="0"/>
              <a:t>a ustach naszych</a:t>
            </a:r>
          </a:p>
          <a:p>
            <a:pPr marL="0" indent="0">
              <a:buNone/>
            </a:pPr>
            <a:r>
              <a:rPr lang="pl-PL" sz="3600" dirty="0"/>
              <a:t>Bóg rośnie! 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Pójdź, miła młodzi,</a:t>
            </a:r>
          </a:p>
          <a:p>
            <a:pPr marL="0" indent="0">
              <a:buNone/>
            </a:pPr>
            <a:r>
              <a:rPr lang="pl-PL" sz="3600" dirty="0"/>
              <a:t>Jezus się rodzi,</a:t>
            </a:r>
          </a:p>
          <a:p>
            <a:pPr marL="0" indent="0">
              <a:buNone/>
            </a:pPr>
            <a:r>
              <a:rPr lang="pl-PL" sz="3600" dirty="0"/>
              <a:t>w stajence.</a:t>
            </a:r>
          </a:p>
          <a:p>
            <a:pPr marL="0" indent="0">
              <a:buNone/>
            </a:pPr>
            <a:r>
              <a:rPr lang="pl-PL" sz="3600" dirty="0"/>
              <a:t>Dary przynosi,</a:t>
            </a:r>
          </a:p>
          <a:p>
            <a:pPr marL="0" indent="0">
              <a:buNone/>
            </a:pPr>
            <a:r>
              <a:rPr lang="pl-PL" sz="3600" dirty="0"/>
              <a:t>rączki podnosi,</a:t>
            </a:r>
          </a:p>
          <a:p>
            <a:pPr marL="0" indent="0">
              <a:buNone/>
            </a:pPr>
            <a:r>
              <a:rPr lang="pl-PL" sz="3600" dirty="0"/>
              <a:t>dziecięce.</a:t>
            </a:r>
          </a:p>
        </p:txBody>
      </p:sp>
    </p:spTree>
    <p:extLst>
      <p:ext uri="{BB962C8B-B14F-4D97-AF65-F5344CB8AC3E}">
        <p14:creationId xmlns:p14="http://schemas.microsoft.com/office/powerpoint/2010/main" val="5524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9. Pójdźcie, panienki,</a:t>
            </a:r>
          </a:p>
          <a:p>
            <a:pPr marL="0" indent="0">
              <a:buNone/>
            </a:pPr>
            <a:r>
              <a:rPr lang="pl-PL" sz="3600" dirty="0"/>
              <a:t>do tej stajenki,</a:t>
            </a:r>
          </a:p>
          <a:p>
            <a:pPr marL="0" indent="0">
              <a:buNone/>
            </a:pPr>
            <a:r>
              <a:rPr lang="pl-PL" sz="3600" dirty="0"/>
              <a:t>klęknijcie!</a:t>
            </a:r>
          </a:p>
          <a:p>
            <a:pPr marL="0" indent="0">
              <a:buNone/>
            </a:pPr>
            <a:r>
              <a:rPr lang="pl-PL" sz="3600" dirty="0"/>
              <a:t>Wam Oblubieniec</a:t>
            </a:r>
          </a:p>
          <a:p>
            <a:pPr marL="0" indent="0">
              <a:buNone/>
            </a:pPr>
            <a:r>
              <a:rPr lang="pl-PL" sz="3600" dirty="0"/>
              <a:t>da rajski wieniec,</a:t>
            </a:r>
          </a:p>
          <a:p>
            <a:pPr marL="0" indent="0">
              <a:buNone/>
            </a:pPr>
            <a:r>
              <a:rPr lang="pl-PL" sz="3600" dirty="0"/>
              <a:t>dziękujcie! 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10. W organy grajcie,</a:t>
            </a:r>
          </a:p>
          <a:p>
            <a:pPr marL="0" indent="0">
              <a:buNone/>
            </a:pPr>
            <a:r>
              <a:rPr lang="pl-PL" sz="3600" dirty="0"/>
              <a:t>dziatki śpiewajcie:</a:t>
            </a:r>
          </a:p>
          <a:p>
            <a:pPr marL="0" indent="0">
              <a:buNone/>
            </a:pPr>
            <a:r>
              <a:rPr lang="pl-PL" sz="3600" dirty="0"/>
              <a:t>„Hej, hej, hej!”.</a:t>
            </a:r>
          </a:p>
          <a:p>
            <a:pPr marL="0" indent="0">
              <a:buNone/>
            </a:pPr>
            <a:r>
              <a:rPr lang="pl-PL" sz="3600" dirty="0"/>
              <a:t>Wdzięcznymi głosy,</a:t>
            </a:r>
          </a:p>
          <a:p>
            <a:pPr marL="0" indent="0">
              <a:buNone/>
            </a:pPr>
            <a:r>
              <a:rPr lang="pl-PL" sz="3600" dirty="0"/>
              <a:t>aż pod </a:t>
            </a:r>
            <a:r>
              <a:rPr lang="pl-PL" sz="3600" dirty="0" err="1"/>
              <a:t>niebiosy</a:t>
            </a:r>
            <a:endParaRPr lang="pl-PL" sz="3600" dirty="0"/>
          </a:p>
          <a:p>
            <a:pPr marL="0" indent="0">
              <a:buNone/>
            </a:pPr>
            <a:r>
              <a:rPr lang="pl-PL" sz="3600" dirty="0"/>
              <a:t>wsławiajcie! </a:t>
            </a:r>
          </a:p>
        </p:txBody>
      </p:sp>
    </p:spTree>
    <p:extLst>
      <p:ext uri="{BB962C8B-B14F-4D97-AF65-F5344CB8AC3E}">
        <p14:creationId xmlns:p14="http://schemas.microsoft.com/office/powerpoint/2010/main" val="4492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06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O gwiazdo Betlejemska,</a:t>
            </a:r>
          </a:p>
          <a:p>
            <a:pPr marL="0" indent="0">
              <a:buNone/>
            </a:pPr>
            <a:r>
              <a:rPr lang="pl-PL" sz="3600" dirty="0"/>
              <a:t>zaświeć na niebie mym.</a:t>
            </a:r>
          </a:p>
          <a:p>
            <a:pPr marL="0" indent="0">
              <a:buNone/>
            </a:pPr>
            <a:r>
              <a:rPr lang="pl-PL" sz="3600" dirty="0"/>
              <a:t>Tak szukam Cię wśród nocy,</a:t>
            </a:r>
          </a:p>
          <a:p>
            <a:pPr marL="0" indent="0">
              <a:buNone/>
            </a:pPr>
            <a:r>
              <a:rPr lang="pl-PL" sz="3600" dirty="0"/>
              <a:t>tęsknię za światłem Twym.</a:t>
            </a:r>
          </a:p>
          <a:p>
            <a:pPr marL="0" indent="0">
              <a:buNone/>
            </a:pPr>
            <a:r>
              <a:rPr lang="pl-PL" sz="3600" dirty="0"/>
              <a:t>Zaprowadź do stajenki,</a:t>
            </a:r>
          </a:p>
          <a:p>
            <a:pPr marL="0" indent="0">
              <a:buNone/>
            </a:pPr>
            <a:r>
              <a:rPr lang="pl-PL" sz="3600" dirty="0"/>
              <a:t>Leży tam Boży Syn,</a:t>
            </a:r>
          </a:p>
          <a:p>
            <a:pPr marL="0" indent="0">
              <a:buNone/>
            </a:pPr>
            <a:r>
              <a:rPr lang="pl-PL" sz="3600" dirty="0"/>
              <a:t>Bóg-Człowiek z Panny świętej,</a:t>
            </a:r>
          </a:p>
          <a:p>
            <a:pPr marL="0" indent="0">
              <a:buNone/>
            </a:pPr>
            <a:r>
              <a:rPr lang="pl-PL" sz="3600" dirty="0"/>
              <a:t>dany na okup win.</a:t>
            </a:r>
          </a:p>
        </p:txBody>
      </p:sp>
    </p:spTree>
    <p:extLst>
      <p:ext uri="{BB962C8B-B14F-4D97-AF65-F5344CB8AC3E}">
        <p14:creationId xmlns:p14="http://schemas.microsoft.com/office/powerpoint/2010/main" val="8536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2. O nie masz Go już w szopce,</a:t>
            </a:r>
          </a:p>
          <a:p>
            <a:pPr marL="0" indent="0">
              <a:buNone/>
            </a:pPr>
            <a:r>
              <a:rPr lang="pl-PL" sz="3600" dirty="0"/>
              <a:t>nie masz Go w żłóbku tam?</a:t>
            </a:r>
          </a:p>
          <a:p>
            <a:pPr marL="0" indent="0">
              <a:buNone/>
            </a:pPr>
            <a:r>
              <a:rPr lang="pl-PL" sz="3600" dirty="0"/>
              <a:t>Więc gdzie pójdziemy Chryste?</a:t>
            </a:r>
          </a:p>
          <a:p>
            <a:pPr marL="0" indent="0">
              <a:buNone/>
            </a:pPr>
            <a:r>
              <a:rPr lang="pl-PL" sz="3600" dirty="0"/>
              <a:t>gdzie się ukryłeś nam?</a:t>
            </a:r>
          </a:p>
          <a:p>
            <a:pPr marL="0" indent="0">
              <a:buNone/>
            </a:pPr>
            <a:r>
              <a:rPr lang="pl-PL" sz="3600" dirty="0"/>
              <a:t>Pójdziemy przed ołtarze,</a:t>
            </a:r>
          </a:p>
          <a:p>
            <a:pPr marL="0" indent="0">
              <a:buNone/>
            </a:pPr>
            <a:r>
              <a:rPr lang="pl-PL" sz="3600" dirty="0"/>
              <a:t>Wzniecić miłości żar,</a:t>
            </a:r>
          </a:p>
          <a:p>
            <a:pPr marL="0" indent="0">
              <a:buNone/>
            </a:pPr>
            <a:r>
              <a:rPr lang="pl-PL" sz="3600" dirty="0"/>
              <a:t>I hołd Ci niski oddać:</a:t>
            </a:r>
          </a:p>
          <a:p>
            <a:pPr marL="0" indent="0">
              <a:buNone/>
            </a:pPr>
            <a:r>
              <a:rPr lang="pl-PL" sz="3600" dirty="0"/>
              <a:t>to jest nasz wszystek dar.</a:t>
            </a:r>
          </a:p>
        </p:txBody>
      </p:sp>
    </p:spTree>
    <p:extLst>
      <p:ext uri="{BB962C8B-B14F-4D97-AF65-F5344CB8AC3E}">
        <p14:creationId xmlns:p14="http://schemas.microsoft.com/office/powerpoint/2010/main" val="9529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Ja nie wiem; o mój Panie,</a:t>
            </a:r>
          </a:p>
          <a:p>
            <a:pPr marL="0" indent="0">
              <a:buNone/>
            </a:pPr>
            <a:r>
              <a:rPr lang="pl-PL" sz="3600" dirty="0"/>
              <a:t>któryś miał w żłobie tron,</a:t>
            </a:r>
          </a:p>
          <a:p>
            <a:pPr marL="0" indent="0">
              <a:buNone/>
            </a:pPr>
            <a:r>
              <a:rPr lang="pl-PL" sz="3600" dirty="0"/>
              <a:t>Czy dusza moja biedna</a:t>
            </a:r>
          </a:p>
          <a:p>
            <a:pPr marL="0" indent="0">
              <a:buNone/>
            </a:pPr>
            <a:r>
              <a:rPr lang="pl-PL" sz="3600" dirty="0"/>
              <a:t>milsza Ci jest, niż on.</a:t>
            </a:r>
          </a:p>
          <a:p>
            <a:pPr marL="0" indent="0">
              <a:buNone/>
            </a:pPr>
            <a:r>
              <a:rPr lang="pl-PL" sz="3600" dirty="0"/>
              <a:t>Ulituj się nade mną,</a:t>
            </a:r>
          </a:p>
          <a:p>
            <a:pPr marL="0" indent="0">
              <a:buNone/>
            </a:pPr>
            <a:r>
              <a:rPr lang="pl-PL" sz="3600" dirty="0"/>
              <a:t>błagać Cię kornie śmiem,</a:t>
            </a:r>
          </a:p>
          <a:p>
            <a:pPr marL="0" indent="0">
              <a:buNone/>
            </a:pPr>
            <a:r>
              <a:rPr lang="pl-PL" sz="3600" dirty="0"/>
              <a:t>Gdyś stajnią nie pogardził,</a:t>
            </a:r>
          </a:p>
          <a:p>
            <a:pPr marL="0" indent="0">
              <a:buNone/>
            </a:pPr>
            <a:r>
              <a:rPr lang="pl-PL" sz="3600" dirty="0"/>
              <a:t>nie gardź i sercem mym.</a:t>
            </a:r>
          </a:p>
        </p:txBody>
      </p:sp>
    </p:spTree>
    <p:extLst>
      <p:ext uri="{BB962C8B-B14F-4D97-AF65-F5344CB8AC3E}">
        <p14:creationId xmlns:p14="http://schemas.microsoft.com/office/powerpoint/2010/main" val="31178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38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lnSpcReduction="10000"/>
          </a:bodyPr>
          <a:lstStyle/>
          <a:p>
            <a:pPr marL="0" indent="0">
              <a:buNone/>
            </a:pPr>
            <a:r>
              <a:rPr lang="pl-PL" sz="3600" dirty="0"/>
              <a:t>1. Oj maluśki, maluśki, maluśki, </a:t>
            </a:r>
            <a:r>
              <a:rPr lang="pl-PL" sz="3600" dirty="0" err="1"/>
              <a:t>kieby</a:t>
            </a:r>
            <a:r>
              <a:rPr lang="pl-PL" sz="3600" dirty="0"/>
              <a:t> </a:t>
            </a:r>
            <a:r>
              <a:rPr lang="pl-PL" sz="3600" dirty="0" err="1"/>
              <a:t>rękawicka</a:t>
            </a:r>
            <a:endParaRPr lang="pl-PL" sz="3600" dirty="0"/>
          </a:p>
          <a:p>
            <a:pPr marL="0" indent="0">
              <a:buNone/>
            </a:pPr>
            <a:r>
              <a:rPr lang="pl-PL" sz="3600" dirty="0" err="1"/>
              <a:t>Alboli</a:t>
            </a:r>
            <a:r>
              <a:rPr lang="pl-PL" sz="3600" dirty="0"/>
              <a:t> </a:t>
            </a:r>
            <a:r>
              <a:rPr lang="pl-PL" sz="3600" dirty="0" err="1"/>
              <a:t>tyz</a:t>
            </a:r>
            <a:r>
              <a:rPr lang="pl-PL" sz="3600" dirty="0"/>
              <a:t> jakoby, jakoby </a:t>
            </a:r>
            <a:r>
              <a:rPr lang="pl-PL" sz="3600" dirty="0" err="1"/>
              <a:t>kawałecek</a:t>
            </a:r>
            <a:r>
              <a:rPr lang="pl-PL" sz="3600" dirty="0"/>
              <a:t> </a:t>
            </a:r>
            <a:r>
              <a:rPr lang="pl-PL" sz="3600" dirty="0" err="1"/>
              <a:t>smycka</a:t>
            </a:r>
            <a:r>
              <a:rPr lang="pl-PL" sz="3600" dirty="0"/>
              <a:t>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Śpiewajmy i grajmy Mu, Dzieciątku małemu.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</a:t>
            </a:r>
            <a:r>
              <a:rPr lang="pl-PL" sz="3600" dirty="0" err="1"/>
              <a:t>Cy</a:t>
            </a:r>
            <a:r>
              <a:rPr lang="pl-PL" sz="3600" dirty="0"/>
              <a:t> nie lepiej by tobie, by Tobie siedzieć było w niebie</a:t>
            </a:r>
          </a:p>
          <a:p>
            <a:pPr marL="0" indent="0">
              <a:buNone/>
            </a:pPr>
            <a:r>
              <a:rPr lang="pl-PL" sz="3600" dirty="0" err="1"/>
              <a:t>Wsak</a:t>
            </a:r>
            <a:r>
              <a:rPr lang="pl-PL" sz="3600" dirty="0"/>
              <a:t> Twój Tatuś kochany, kochany nie wyganiał Ciebie.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3. Tam </a:t>
            </a:r>
            <a:r>
              <a:rPr lang="pl-PL" sz="3600" dirty="0" err="1"/>
              <a:t>wciornaska</a:t>
            </a:r>
            <a:r>
              <a:rPr lang="pl-PL" sz="3600" dirty="0"/>
              <a:t> wygoda, wygoda, a tu bieda </a:t>
            </a:r>
            <a:r>
              <a:rPr lang="pl-PL" sz="3600" dirty="0" err="1"/>
              <a:t>wsędzie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Ta Ci teraz </a:t>
            </a:r>
            <a:r>
              <a:rPr lang="pl-PL" sz="3600" dirty="0" err="1"/>
              <a:t>dokuca</a:t>
            </a:r>
            <a:r>
              <a:rPr lang="pl-PL" sz="3600" dirty="0"/>
              <a:t>, </a:t>
            </a:r>
            <a:r>
              <a:rPr lang="pl-PL" sz="3600" dirty="0" err="1"/>
              <a:t>dokuca</a:t>
            </a:r>
            <a:r>
              <a:rPr lang="pl-PL" sz="3600" dirty="0"/>
              <a:t>, ta i potem będzie.</a:t>
            </a:r>
          </a:p>
        </p:txBody>
      </p:sp>
    </p:spTree>
    <p:extLst>
      <p:ext uri="{BB962C8B-B14F-4D97-AF65-F5344CB8AC3E}">
        <p14:creationId xmlns:p14="http://schemas.microsoft.com/office/powerpoint/2010/main" val="84591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lnSpcReduction="10000"/>
          </a:bodyPr>
          <a:lstStyle/>
          <a:p>
            <a:pPr marL="0" indent="0">
              <a:buNone/>
            </a:pPr>
            <a:r>
              <a:rPr lang="pl-PL" sz="3600" dirty="0"/>
              <a:t>4. Tam Ty miałeś </a:t>
            </a:r>
            <a:r>
              <a:rPr lang="pl-PL" sz="3600" dirty="0" err="1"/>
              <a:t>pościółkę</a:t>
            </a:r>
            <a:r>
              <a:rPr lang="pl-PL" sz="3600" dirty="0"/>
              <a:t>, </a:t>
            </a:r>
            <a:r>
              <a:rPr lang="pl-PL" sz="3600" dirty="0" err="1"/>
              <a:t>pościółkę</a:t>
            </a:r>
            <a:r>
              <a:rPr lang="pl-PL" sz="3600" dirty="0"/>
              <a:t> i </a:t>
            </a:r>
            <a:r>
              <a:rPr lang="pl-PL" sz="3600" dirty="0" err="1"/>
              <a:t>mietkie</a:t>
            </a:r>
            <a:r>
              <a:rPr lang="pl-PL" sz="3600" dirty="0"/>
              <a:t> </a:t>
            </a:r>
            <a:r>
              <a:rPr lang="pl-PL" sz="3600" dirty="0" err="1"/>
              <a:t>piernatki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Tu na to Twej nie stanie, nie stanie </a:t>
            </a:r>
            <a:r>
              <a:rPr lang="pl-PL" sz="3600" dirty="0" err="1"/>
              <a:t>ubozuchnej</a:t>
            </a:r>
            <a:r>
              <a:rPr lang="pl-PL" sz="3600" dirty="0"/>
              <a:t> Matki.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Śpiewajmy i grajmy Mu, Dzieciątku małemu.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5. Tam </a:t>
            </a:r>
            <a:r>
              <a:rPr lang="pl-PL" sz="3600" dirty="0" err="1"/>
              <a:t>kukiołki</a:t>
            </a:r>
            <a:r>
              <a:rPr lang="pl-PL" sz="3600" dirty="0"/>
              <a:t> jadałeś, jadałeś z </a:t>
            </a:r>
            <a:r>
              <a:rPr lang="pl-PL" sz="3600" dirty="0" err="1"/>
              <a:t>carnuską</a:t>
            </a:r>
            <a:r>
              <a:rPr lang="pl-PL" sz="3600" dirty="0"/>
              <a:t> i miodem,</a:t>
            </a:r>
          </a:p>
          <a:p>
            <a:pPr marL="0" indent="0">
              <a:buNone/>
            </a:pPr>
            <a:r>
              <a:rPr lang="pl-PL" sz="3600" dirty="0"/>
              <a:t>Tu się tylko zasilać, zasilać </a:t>
            </a:r>
            <a:r>
              <a:rPr lang="pl-PL" sz="3600" dirty="0" err="1"/>
              <a:t>musis</a:t>
            </a:r>
            <a:r>
              <a:rPr lang="pl-PL" sz="3600" dirty="0"/>
              <a:t> samym głodem.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Tam pijałeś </a:t>
            </a:r>
            <a:r>
              <a:rPr lang="pl-PL" sz="3600" dirty="0" err="1"/>
              <a:t>ceć</a:t>
            </a:r>
            <a:r>
              <a:rPr lang="pl-PL" sz="3600" dirty="0"/>
              <a:t> jakie, </a:t>
            </a:r>
            <a:r>
              <a:rPr lang="pl-PL" sz="3600" dirty="0" err="1"/>
              <a:t>ceć</a:t>
            </a:r>
            <a:r>
              <a:rPr lang="pl-PL" sz="3600" dirty="0"/>
              <a:t> jakie słodkie </a:t>
            </a:r>
            <a:r>
              <a:rPr lang="pl-PL" sz="3600" dirty="0" err="1"/>
              <a:t>małmazyje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Tu się Twoja gębusia, gębusia łez </a:t>
            </a:r>
            <a:r>
              <a:rPr lang="pl-PL" sz="3600" dirty="0" err="1"/>
              <a:t>gorskich</a:t>
            </a:r>
            <a:r>
              <a:rPr lang="pl-PL" sz="3600" dirty="0"/>
              <a:t> napije.</a:t>
            </a:r>
          </a:p>
        </p:txBody>
      </p:sp>
    </p:spTree>
    <p:extLst>
      <p:ext uri="{BB962C8B-B14F-4D97-AF65-F5344CB8AC3E}">
        <p14:creationId xmlns:p14="http://schemas.microsoft.com/office/powerpoint/2010/main" val="270928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Taki Pan chwały wielkiej,</a:t>
            </a:r>
          </a:p>
          <a:p>
            <a:pPr marL="0" indent="0">
              <a:buNone/>
            </a:pPr>
            <a:r>
              <a:rPr lang="pl-PL" sz="3600" dirty="0"/>
              <a:t>uniżył się wysoki,</a:t>
            </a:r>
          </a:p>
          <a:p>
            <a:pPr marL="0" indent="0">
              <a:buNone/>
            </a:pPr>
            <a:r>
              <a:rPr lang="pl-PL" sz="3600" dirty="0"/>
              <a:t>pałacu </a:t>
            </a:r>
          </a:p>
          <a:p>
            <a:pPr marL="0" indent="0">
              <a:buNone/>
            </a:pPr>
            <a:r>
              <a:rPr lang="pl-PL" sz="3600" dirty="0"/>
              <a:t>kosztownego żadnego</a:t>
            </a:r>
          </a:p>
          <a:p>
            <a:pPr marL="0" indent="0">
              <a:buNone/>
            </a:pPr>
            <a:r>
              <a:rPr lang="pl-PL" sz="3600" dirty="0"/>
              <a:t>nie miał zbudowanego</a:t>
            </a:r>
          </a:p>
          <a:p>
            <a:pPr marL="0" indent="0">
              <a:buNone/>
            </a:pPr>
            <a:r>
              <a:rPr lang="pl-PL" sz="3600" dirty="0"/>
              <a:t>Pan waszego stworzenia.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O dziwne narodzenie,</a:t>
            </a:r>
          </a:p>
          <a:p>
            <a:pPr marL="0" indent="0">
              <a:buNone/>
            </a:pPr>
            <a:r>
              <a:rPr lang="pl-PL" sz="3600" dirty="0"/>
              <a:t>nigdy niewysłowione!</a:t>
            </a:r>
          </a:p>
          <a:p>
            <a:pPr marL="0" indent="0">
              <a:buNone/>
            </a:pPr>
            <a:r>
              <a:rPr lang="pl-PL" sz="3600" dirty="0"/>
              <a:t>Poczęła </a:t>
            </a:r>
          </a:p>
          <a:p>
            <a:pPr marL="0" indent="0">
              <a:buNone/>
            </a:pPr>
            <a:r>
              <a:rPr lang="pl-PL" sz="3600" dirty="0"/>
              <a:t>Panna Syna w czystości,</a:t>
            </a:r>
          </a:p>
          <a:p>
            <a:pPr marL="0" indent="0">
              <a:buNone/>
            </a:pPr>
            <a:r>
              <a:rPr lang="pl-PL" sz="3600" dirty="0"/>
              <a:t>porodziła w całości</a:t>
            </a:r>
          </a:p>
          <a:p>
            <a:pPr marL="0" indent="0">
              <a:buNone/>
            </a:pPr>
            <a:r>
              <a:rPr lang="pl-PL" sz="3600" dirty="0"/>
              <a:t>Panieństwa swojego.</a:t>
            </a:r>
          </a:p>
        </p:txBody>
      </p:sp>
    </p:spTree>
    <p:extLst>
      <p:ext uri="{BB962C8B-B14F-4D97-AF65-F5344CB8AC3E}">
        <p14:creationId xmlns:p14="http://schemas.microsoft.com/office/powerpoint/2010/main" val="35660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Tam Ci </a:t>
            </a:r>
            <a:r>
              <a:rPr lang="pl-PL" sz="3600" dirty="0" err="1"/>
              <a:t>zawse</a:t>
            </a:r>
            <a:r>
              <a:rPr lang="pl-PL" sz="3600" dirty="0"/>
              <a:t> </a:t>
            </a:r>
            <a:r>
              <a:rPr lang="pl-PL" sz="3600" dirty="0" err="1"/>
              <a:t>słuzyły</a:t>
            </a:r>
            <a:r>
              <a:rPr lang="pl-PL" sz="3600" dirty="0"/>
              <a:t>, </a:t>
            </a:r>
            <a:r>
              <a:rPr lang="pl-PL" sz="3600" dirty="0" err="1"/>
              <a:t>słuzyły</a:t>
            </a:r>
            <a:r>
              <a:rPr lang="pl-PL" sz="3600" dirty="0"/>
              <a:t> </a:t>
            </a:r>
            <a:r>
              <a:rPr lang="pl-PL" sz="3600" dirty="0" err="1"/>
              <a:t>prześlicne</a:t>
            </a:r>
            <a:r>
              <a:rPr lang="pl-PL" sz="3600" dirty="0"/>
              <a:t> </a:t>
            </a:r>
            <a:r>
              <a:rPr lang="pl-PL" sz="3600" dirty="0" err="1"/>
              <a:t>janioły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A tu </a:t>
            </a:r>
            <a:r>
              <a:rPr lang="pl-PL" sz="3600" dirty="0" err="1"/>
              <a:t>lezys</a:t>
            </a:r>
            <a:r>
              <a:rPr lang="pl-PL" sz="3600" dirty="0"/>
              <a:t> sam jeden, sam jeden jako palec goły.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Śpiewajmy i grajmy Mu, Dzieciątku małemu.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Hej, co się więc takiego, takiego Tobie, Panie stało,</a:t>
            </a:r>
          </a:p>
          <a:p>
            <a:pPr marL="0" indent="0">
              <a:buNone/>
            </a:pPr>
            <a:r>
              <a:rPr lang="pl-PL" sz="3600" dirty="0" err="1"/>
              <a:t>Ześ</a:t>
            </a:r>
            <a:r>
              <a:rPr lang="pl-PL" sz="3600" dirty="0"/>
              <a:t> się na ten kiepski świat, kiepski świat </a:t>
            </a:r>
          </a:p>
          <a:p>
            <a:pPr marL="0" indent="0">
              <a:buNone/>
            </a:pPr>
            <a:r>
              <a:rPr lang="pl-PL" sz="3600" dirty="0"/>
              <a:t>przychodzić zachciało</a:t>
            </a:r>
          </a:p>
          <a:p>
            <a:pPr marL="0" indent="0">
              <a:buNone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5715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06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fontScale="92500" lnSpcReduction="20000"/>
          </a:bodyPr>
          <a:lstStyle/>
          <a:p>
            <a:pPr marL="0" indent="0">
              <a:buNone/>
            </a:pPr>
            <a:r>
              <a:rPr lang="pl-PL" sz="3600" dirty="0"/>
              <a:t>1. Pasterze mili, Coście widzieli?</a:t>
            </a:r>
          </a:p>
          <a:p>
            <a:pPr marL="0" indent="0">
              <a:buNone/>
            </a:pPr>
            <a:r>
              <a:rPr lang="pl-PL" sz="3600" dirty="0"/>
              <a:t>Widzieliśmy maleńkiego</a:t>
            </a:r>
          </a:p>
          <a:p>
            <a:pPr marL="0" indent="0">
              <a:buNone/>
            </a:pPr>
            <a:r>
              <a:rPr lang="pl-PL" sz="3600" dirty="0"/>
              <a:t>Jezusa narodzonego,</a:t>
            </a:r>
          </a:p>
          <a:p>
            <a:pPr marL="0" indent="0">
              <a:buNone/>
            </a:pPr>
            <a:r>
              <a:rPr lang="pl-PL" sz="3600" dirty="0"/>
              <a:t>Syna Bożego.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Co za pałac miał,</a:t>
            </a:r>
          </a:p>
          <a:p>
            <a:pPr marL="0" indent="0">
              <a:buNone/>
            </a:pPr>
            <a:r>
              <a:rPr lang="pl-PL" sz="3600" dirty="0"/>
              <a:t>Gdzie gospodą stał?</a:t>
            </a:r>
          </a:p>
          <a:p>
            <a:pPr marL="0" indent="0">
              <a:buNone/>
            </a:pPr>
            <a:r>
              <a:rPr lang="pl-PL" sz="3600" dirty="0"/>
              <a:t>Szopa bydłu przyzwoita</a:t>
            </a:r>
          </a:p>
          <a:p>
            <a:pPr marL="0" indent="0">
              <a:buNone/>
            </a:pPr>
            <a:r>
              <a:rPr lang="pl-PL" sz="3600" dirty="0"/>
              <a:t>I to jeszcze źle pokryta</a:t>
            </a:r>
          </a:p>
          <a:p>
            <a:pPr marL="0" indent="0">
              <a:buNone/>
            </a:pPr>
            <a:r>
              <a:rPr lang="pl-PL" sz="3600" dirty="0"/>
              <a:t>Pałacem była.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3. Jakie łóżeczko</a:t>
            </a:r>
          </a:p>
          <a:p>
            <a:pPr marL="0" indent="0">
              <a:buNone/>
            </a:pPr>
            <a:r>
              <a:rPr lang="pl-PL" sz="3600" dirty="0"/>
              <a:t>Miał Paniąteczko?</a:t>
            </a:r>
          </a:p>
          <a:p>
            <a:pPr marL="0" indent="0">
              <a:buNone/>
            </a:pPr>
            <a:r>
              <a:rPr lang="pl-PL" sz="3600" dirty="0"/>
              <a:t>Marmur twardy, żłób kamienny</a:t>
            </a:r>
          </a:p>
          <a:p>
            <a:pPr marL="0" indent="0">
              <a:buNone/>
            </a:pPr>
            <a:r>
              <a:rPr lang="pl-PL" sz="3600" dirty="0"/>
              <a:t>Na tym depozyt zbawienny</a:t>
            </a:r>
          </a:p>
          <a:p>
            <a:pPr marL="0" indent="0">
              <a:buNone/>
            </a:pPr>
            <a:r>
              <a:rPr lang="pl-PL" sz="3600" dirty="0"/>
              <a:t>Spoczywał łożu.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Co za obicie</a:t>
            </a:r>
          </a:p>
          <a:p>
            <a:pPr marL="0" indent="0">
              <a:buNone/>
            </a:pPr>
            <a:r>
              <a:rPr lang="pl-PL" sz="3600" dirty="0"/>
              <a:t>Miało to Dziecię?</a:t>
            </a:r>
          </a:p>
          <a:p>
            <a:pPr marL="0" indent="0">
              <a:buNone/>
            </a:pPr>
            <a:r>
              <a:rPr lang="pl-PL" sz="3600" dirty="0"/>
              <a:t>Wisząc spod strzech pajęczyna</a:t>
            </a:r>
          </a:p>
          <a:p>
            <a:pPr marL="0" indent="0">
              <a:buNone/>
            </a:pPr>
            <a:r>
              <a:rPr lang="pl-PL" sz="3600" dirty="0"/>
              <a:t>Boga oraz Matki Syna</a:t>
            </a:r>
          </a:p>
          <a:p>
            <a:pPr marL="0" indent="0">
              <a:buNone/>
            </a:pPr>
            <a:r>
              <a:rPr lang="pl-PL" sz="3600" dirty="0"/>
              <a:t>Obiciem była.</a:t>
            </a:r>
          </a:p>
          <a:p>
            <a:pPr marL="0" indent="0">
              <a:buNone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0863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5. W jakiej odzieży,</a:t>
            </a:r>
          </a:p>
          <a:p>
            <a:pPr marL="0" indent="0">
              <a:buNone/>
            </a:pPr>
            <a:r>
              <a:rPr lang="pl-PL" sz="3600" dirty="0"/>
              <a:t>Pan nieba leży?</a:t>
            </a:r>
          </a:p>
          <a:p>
            <a:pPr marL="0" indent="0">
              <a:buNone/>
            </a:pPr>
            <a:r>
              <a:rPr lang="pl-PL" sz="3600" dirty="0"/>
              <a:t>Za purpurę, perły drogie,</a:t>
            </a:r>
          </a:p>
          <a:p>
            <a:pPr marL="0" indent="0">
              <a:buNone/>
            </a:pPr>
            <a:r>
              <a:rPr lang="pl-PL" sz="3600" dirty="0"/>
              <a:t>ustroiła go w ubogie</a:t>
            </a:r>
          </a:p>
          <a:p>
            <a:pPr marL="0" indent="0">
              <a:buNone/>
            </a:pPr>
            <a:r>
              <a:rPr lang="pl-PL" sz="3600" dirty="0"/>
              <a:t>Pieluszki nędza.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Czyli w wygodach,</a:t>
            </a:r>
          </a:p>
          <a:p>
            <a:pPr marL="0" indent="0">
              <a:buNone/>
            </a:pPr>
            <a:r>
              <a:rPr lang="pl-PL" sz="3600" dirty="0"/>
              <a:t>czy spał w swobodach?</a:t>
            </a:r>
          </a:p>
          <a:p>
            <a:pPr marL="0" indent="0">
              <a:buNone/>
            </a:pPr>
            <a:r>
              <a:rPr lang="pl-PL" sz="3600" dirty="0"/>
              <a:t>Na barłogu, </a:t>
            </a:r>
            <a:r>
              <a:rPr lang="pl-PL" sz="3600" dirty="0" err="1"/>
              <a:t>ostrem</a:t>
            </a:r>
            <a:r>
              <a:rPr lang="pl-PL" sz="3600" dirty="0"/>
              <a:t> sianie,</a:t>
            </a:r>
          </a:p>
          <a:p>
            <a:pPr marL="0" indent="0">
              <a:buNone/>
            </a:pPr>
            <a:r>
              <a:rPr lang="pl-PL" sz="3600" dirty="0"/>
              <a:t>delikatne spało Panie,</a:t>
            </a:r>
          </a:p>
          <a:p>
            <a:pPr marL="0" indent="0">
              <a:buNone/>
            </a:pPr>
            <a:r>
              <a:rPr lang="pl-PL" sz="3600" dirty="0"/>
              <a:t>A nie w łabędziach.</a:t>
            </a:r>
          </a:p>
          <a:p>
            <a:pPr marL="0" indent="0">
              <a:buNone/>
            </a:pPr>
            <a:r>
              <a:rPr lang="pl-PL" sz="3600" dirty="0"/>
              <a:t>7. Co za bankiety, co miał za wety?</a:t>
            </a:r>
          </a:p>
          <a:p>
            <a:pPr marL="0" indent="0">
              <a:buNone/>
            </a:pPr>
            <a:r>
              <a:rPr lang="pl-PL" sz="3600" dirty="0"/>
              <a:t>Piersi niewinnej </a:t>
            </a:r>
            <a:r>
              <a:rPr lang="pl-PL" sz="3600" dirty="0" err="1"/>
              <a:t>Mateteńki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nad kanar słodszych maleńki</a:t>
            </a:r>
          </a:p>
          <a:p>
            <a:pPr marL="0" indent="0">
              <a:buNone/>
            </a:pPr>
            <a:r>
              <a:rPr lang="pl-PL" sz="3600" dirty="0"/>
              <a:t>Kosztował Panie.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Kto asystował,</a:t>
            </a:r>
          </a:p>
          <a:p>
            <a:pPr marL="0" indent="0">
              <a:buNone/>
            </a:pPr>
            <a:r>
              <a:rPr lang="pl-PL" sz="3600" dirty="0"/>
              <a:t>kto go pilnował?</a:t>
            </a:r>
          </a:p>
          <a:p>
            <a:pPr marL="0" indent="0">
              <a:buNone/>
            </a:pPr>
            <a:r>
              <a:rPr lang="pl-PL" sz="3600" dirty="0"/>
              <a:t>Wół i osioł przyklękali,</a:t>
            </a:r>
          </a:p>
          <a:p>
            <a:pPr marL="0" indent="0">
              <a:buNone/>
            </a:pPr>
            <a:r>
              <a:rPr lang="pl-PL" sz="3600" dirty="0"/>
              <a:t>parą go swą zagrzewali,</a:t>
            </a:r>
          </a:p>
          <a:p>
            <a:pPr marL="0" indent="0">
              <a:buNone/>
            </a:pPr>
            <a:r>
              <a:rPr lang="pl-PL" sz="3600" dirty="0"/>
              <a:t>Dworzanie jego.</a:t>
            </a:r>
          </a:p>
        </p:txBody>
      </p:sp>
    </p:spTree>
    <p:extLst>
      <p:ext uri="{BB962C8B-B14F-4D97-AF65-F5344CB8AC3E}">
        <p14:creationId xmlns:p14="http://schemas.microsoft.com/office/powerpoint/2010/main" val="10516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lnSpcReduction="10000"/>
          </a:bodyPr>
          <a:lstStyle/>
          <a:p>
            <a:pPr marL="0" indent="0">
              <a:buNone/>
            </a:pPr>
            <a:r>
              <a:rPr lang="pl-PL" sz="3600" dirty="0"/>
              <a:t>9. Jakie kapele nuciły trele?</a:t>
            </a:r>
          </a:p>
          <a:p>
            <a:pPr marL="0" indent="0">
              <a:buNone/>
            </a:pPr>
            <a:r>
              <a:rPr lang="pl-PL" sz="3600" dirty="0"/>
              <a:t>Aniołowie mu śpiewali,</a:t>
            </a:r>
          </a:p>
          <a:p>
            <a:pPr marL="0" indent="0">
              <a:buNone/>
            </a:pPr>
            <a:r>
              <a:rPr lang="pl-PL" sz="3600" dirty="0"/>
              <a:t>my na dudkach przygrywali,</a:t>
            </a:r>
          </a:p>
          <a:p>
            <a:pPr marL="0" indent="0">
              <a:buNone/>
            </a:pPr>
            <a:r>
              <a:rPr lang="pl-PL" sz="3600" dirty="0" err="1"/>
              <a:t>Skoczno</a:t>
            </a:r>
            <a:r>
              <a:rPr lang="pl-PL" sz="3600" dirty="0"/>
              <a:t>, wesoło.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10. Kto więcej spieszył,</a:t>
            </a:r>
          </a:p>
          <a:p>
            <a:pPr marL="0" indent="0">
              <a:buNone/>
            </a:pPr>
            <a:r>
              <a:rPr lang="pl-PL" sz="3600" dirty="0"/>
              <a:t>by dziecię cieszył?</a:t>
            </a:r>
          </a:p>
          <a:p>
            <a:pPr marL="0" indent="0">
              <a:buNone/>
            </a:pPr>
            <a:r>
              <a:rPr lang="pl-PL" sz="3600" dirty="0"/>
              <a:t>Józef święty z Panieneczką,</a:t>
            </a:r>
          </a:p>
          <a:p>
            <a:pPr marL="0" indent="0">
              <a:buNone/>
            </a:pPr>
            <a:r>
              <a:rPr lang="pl-PL" sz="3600" dirty="0"/>
              <a:t>za melodyjną piosneczką,</a:t>
            </a:r>
          </a:p>
          <a:p>
            <a:pPr marL="0" indent="0">
              <a:buNone/>
            </a:pPr>
            <a:r>
              <a:rPr lang="pl-PL" sz="3600" dirty="0"/>
              <a:t>Dziecię cieszyli.</a:t>
            </a:r>
          </a:p>
          <a:p>
            <a:pPr marL="0" indent="0">
              <a:buNone/>
            </a:pPr>
            <a:r>
              <a:rPr lang="pl-PL" sz="3600" dirty="0"/>
              <a:t>11. </a:t>
            </a:r>
            <a:r>
              <a:rPr lang="pl-PL" sz="3600" dirty="0" err="1"/>
              <a:t>Jakieście</a:t>
            </a:r>
            <a:r>
              <a:rPr lang="pl-PL" sz="3600" dirty="0"/>
              <a:t> dary, dali ofiary?</a:t>
            </a:r>
          </a:p>
          <a:p>
            <a:pPr marL="0" indent="0">
              <a:buNone/>
            </a:pPr>
            <a:r>
              <a:rPr lang="pl-PL" sz="3600" dirty="0"/>
              <a:t>Kuba tłustego barana,</a:t>
            </a:r>
          </a:p>
          <a:p>
            <a:pPr marL="0" indent="0">
              <a:buNone/>
            </a:pPr>
            <a:r>
              <a:rPr lang="pl-PL" sz="3600" dirty="0"/>
              <a:t>Michał mu wina pół dzbana,</a:t>
            </a:r>
          </a:p>
          <a:p>
            <a:pPr marL="0" indent="0">
              <a:buNone/>
            </a:pPr>
            <a:r>
              <a:rPr lang="pl-PL" sz="3600" dirty="0"/>
              <a:t>Ofiarowali.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12. Cóż więcej było </a:t>
            </a:r>
          </a:p>
          <a:p>
            <a:pPr marL="0" indent="0">
              <a:buNone/>
            </a:pPr>
            <a:r>
              <a:rPr lang="pl-PL" sz="3600" dirty="0"/>
              <a:t>darować miło?</a:t>
            </a:r>
          </a:p>
          <a:p>
            <a:pPr marL="0" indent="0">
              <a:buNone/>
            </a:pPr>
            <a:r>
              <a:rPr lang="pl-PL" sz="3600" dirty="0" err="1"/>
              <a:t>Sercaśmy</a:t>
            </a:r>
            <a:r>
              <a:rPr lang="pl-PL" sz="3600" dirty="0"/>
              <a:t> własne oddali,</a:t>
            </a:r>
          </a:p>
          <a:p>
            <a:pPr marL="0" indent="0">
              <a:buNone/>
            </a:pPr>
            <a:r>
              <a:rPr lang="pl-PL" sz="3600" dirty="0"/>
              <a:t>a odchodząc poklękali,</a:t>
            </a:r>
          </a:p>
          <a:p>
            <a:pPr marL="0" indent="0">
              <a:buNone/>
            </a:pPr>
            <a:r>
              <a:rPr lang="pl-PL" sz="3600" dirty="0"/>
              <a:t>Czołem mu bili.</a:t>
            </a:r>
          </a:p>
        </p:txBody>
      </p:sp>
    </p:spTree>
    <p:extLst>
      <p:ext uri="{BB962C8B-B14F-4D97-AF65-F5344CB8AC3E}">
        <p14:creationId xmlns:p14="http://schemas.microsoft.com/office/powerpoint/2010/main" val="2437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952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fontScale="92500"/>
          </a:bodyPr>
          <a:lstStyle/>
          <a:p>
            <a:pPr marL="0" indent="0">
              <a:buNone/>
            </a:pPr>
            <a:r>
              <a:rPr lang="pl-PL" sz="3600" dirty="0"/>
              <a:t>1. Pójdźmy wszyscy do stajenki,</a:t>
            </a:r>
          </a:p>
          <a:p>
            <a:pPr marL="0" indent="0">
              <a:buNone/>
            </a:pPr>
            <a:r>
              <a:rPr lang="pl-PL" sz="3600" dirty="0"/>
              <a:t>do Jezusa i Panienki.</a:t>
            </a:r>
          </a:p>
          <a:p>
            <a:pPr marL="0" indent="0">
              <a:buNone/>
            </a:pPr>
            <a:r>
              <a:rPr lang="pl-PL" sz="3600" dirty="0"/>
              <a:t>Powitajmy Maleńkiego</a:t>
            </a:r>
          </a:p>
          <a:p>
            <a:pPr marL="0" indent="0">
              <a:buNone/>
            </a:pPr>
            <a:r>
              <a:rPr lang="pl-PL" sz="3600" dirty="0"/>
              <a:t>i Maryję, Matkę Jego.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Witaj, Jezu ukochany,</a:t>
            </a:r>
          </a:p>
          <a:p>
            <a:pPr marL="0" indent="0">
              <a:buNone/>
            </a:pPr>
            <a:r>
              <a:rPr lang="pl-PL" sz="3600" dirty="0"/>
              <a:t>od Patriarchów czekany,</a:t>
            </a:r>
          </a:p>
          <a:p>
            <a:pPr marL="0" indent="0">
              <a:buNone/>
            </a:pPr>
            <a:r>
              <a:rPr lang="pl-PL" sz="3600" dirty="0"/>
              <a:t>od Proroków ogłoszony,</a:t>
            </a:r>
          </a:p>
          <a:p>
            <a:pPr marL="0" indent="0">
              <a:buNone/>
            </a:pPr>
            <a:r>
              <a:rPr lang="pl-PL" sz="3600" dirty="0"/>
              <a:t>od narodów upragniony.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3. Witaj, Dzieciąteczko w żłobie,</a:t>
            </a:r>
          </a:p>
          <a:p>
            <a:pPr marL="0" indent="0">
              <a:buNone/>
            </a:pPr>
            <a:r>
              <a:rPr lang="pl-PL" sz="3600" dirty="0"/>
              <a:t>wyznajemy Boga w Tobie.</a:t>
            </a:r>
          </a:p>
          <a:p>
            <a:pPr marL="0" indent="0">
              <a:buNone/>
            </a:pPr>
            <a:r>
              <a:rPr lang="pl-PL" sz="3600" dirty="0"/>
              <a:t>Coś się narodził tej nocy,</a:t>
            </a:r>
          </a:p>
          <a:p>
            <a:pPr marL="0" indent="0">
              <a:buNone/>
            </a:pPr>
            <a:r>
              <a:rPr lang="pl-PL" sz="3600" dirty="0"/>
              <a:t>byś nas wyrwał z czarta mocy.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Witaj, Jezu nam zjawiony,</a:t>
            </a:r>
          </a:p>
          <a:p>
            <a:pPr marL="0" indent="0">
              <a:buNone/>
            </a:pPr>
            <a:r>
              <a:rPr lang="pl-PL" sz="3600" dirty="0"/>
              <a:t>witaj, dwakroć narodzony,</a:t>
            </a:r>
          </a:p>
          <a:p>
            <a:pPr marL="0" indent="0">
              <a:buNone/>
            </a:pPr>
            <a:r>
              <a:rPr lang="pl-PL" sz="3600" dirty="0"/>
              <a:t>raz z Ojca przed wieków wiekiem,</a:t>
            </a:r>
          </a:p>
          <a:p>
            <a:pPr marL="0" indent="0">
              <a:buNone/>
            </a:pPr>
            <a:r>
              <a:rPr lang="pl-PL" sz="3600" dirty="0"/>
              <a:t>a teraz z Matki człowiekiem!</a:t>
            </a:r>
          </a:p>
        </p:txBody>
      </p:sp>
    </p:spTree>
    <p:extLst>
      <p:ext uri="{BB962C8B-B14F-4D97-AF65-F5344CB8AC3E}">
        <p14:creationId xmlns:p14="http://schemas.microsoft.com/office/powerpoint/2010/main" val="41228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fontScale="92500"/>
          </a:bodyPr>
          <a:lstStyle/>
          <a:p>
            <a:pPr marL="0" indent="0">
              <a:buNone/>
            </a:pPr>
            <a:r>
              <a:rPr lang="pl-PL" sz="3600" dirty="0"/>
              <a:t>5. Któż to słyszał takie dziwy?</a:t>
            </a:r>
          </a:p>
          <a:p>
            <a:pPr marL="0" indent="0">
              <a:buNone/>
            </a:pPr>
            <a:r>
              <a:rPr lang="pl-PL" sz="3600" dirty="0"/>
              <a:t>Tyś człowiek i Bóg prawdziwy.</a:t>
            </a:r>
          </a:p>
          <a:p>
            <a:pPr marL="0" indent="0">
              <a:buNone/>
            </a:pPr>
            <a:r>
              <a:rPr lang="pl-PL" sz="3600" dirty="0"/>
              <a:t>Ty łączysz w Boskiej Osobie</a:t>
            </a:r>
          </a:p>
          <a:p>
            <a:pPr marL="0" indent="0">
              <a:buNone/>
            </a:pPr>
            <a:r>
              <a:rPr lang="pl-PL" sz="3600" dirty="0"/>
              <a:t>dwie natury różne sobie.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Tyś świat stworzył, </a:t>
            </a:r>
          </a:p>
          <a:p>
            <a:pPr marL="0" indent="0">
              <a:buNone/>
            </a:pPr>
            <a:r>
              <a:rPr lang="pl-PL" sz="3600" dirty="0"/>
              <a:t>a świat Ciebie</a:t>
            </a:r>
          </a:p>
          <a:p>
            <a:pPr marL="0" indent="0">
              <a:buNone/>
            </a:pPr>
            <a:r>
              <a:rPr lang="pl-PL" sz="3600" dirty="0"/>
              <a:t>nie poznał, mając wśród siebie.</a:t>
            </a:r>
          </a:p>
          <a:p>
            <a:pPr marL="0" indent="0">
              <a:buNone/>
            </a:pPr>
            <a:r>
              <a:rPr lang="pl-PL" sz="3600" dirty="0"/>
              <a:t>Idziesz dla jego zbawienia,</a:t>
            </a:r>
          </a:p>
          <a:p>
            <a:pPr marL="0" indent="0">
              <a:buNone/>
            </a:pPr>
            <a:r>
              <a:rPr lang="pl-PL" sz="3600" dirty="0"/>
              <a:t>on Ci odmawia schronienia.</a:t>
            </a:r>
          </a:p>
          <a:p>
            <a:pPr marL="0" indent="0">
              <a:buNone/>
            </a:pPr>
            <a:r>
              <a:rPr lang="pl-PL" sz="3600" dirty="0"/>
              <a:t>7. Za to u świata ubogich,</a:t>
            </a:r>
          </a:p>
          <a:p>
            <a:pPr marL="0" indent="0">
              <a:buNone/>
            </a:pPr>
            <a:r>
              <a:rPr lang="pl-PL" sz="3600" dirty="0"/>
              <a:t>ale w oczach Twoich drogich,</a:t>
            </a:r>
          </a:p>
          <a:p>
            <a:pPr marL="0" indent="0">
              <a:buNone/>
            </a:pPr>
            <a:r>
              <a:rPr lang="pl-PL" sz="3600" dirty="0"/>
              <a:t>pastuszków, którzy czuwali,</a:t>
            </a:r>
          </a:p>
          <a:p>
            <a:pPr marL="0" indent="0">
              <a:buNone/>
            </a:pPr>
            <a:r>
              <a:rPr lang="pl-PL" sz="3600" dirty="0"/>
              <a:t>wzywasz, by Cię przywitali.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O, szczęśliwi pastuszkowie!</a:t>
            </a:r>
          </a:p>
          <a:p>
            <a:pPr marL="0" indent="0">
              <a:buNone/>
            </a:pPr>
            <a:r>
              <a:rPr lang="pl-PL" sz="3600" dirty="0"/>
              <a:t>Któż radość waszą wypowie?</a:t>
            </a:r>
          </a:p>
          <a:p>
            <a:pPr marL="0" indent="0">
              <a:buNone/>
            </a:pPr>
            <a:r>
              <a:rPr lang="pl-PL" sz="3600" dirty="0"/>
              <a:t>Czego ojcowie żądali,</a:t>
            </a:r>
          </a:p>
          <a:p>
            <a:pPr marL="0" indent="0">
              <a:buNone/>
            </a:pPr>
            <a:r>
              <a:rPr lang="pl-PL" sz="3600" dirty="0"/>
              <a:t>wyście pierwsi oglądali.</a:t>
            </a:r>
          </a:p>
          <a:p>
            <a:pPr marL="0" indent="0">
              <a:buNone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412145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lnSpcReduction="10000"/>
          </a:bodyPr>
          <a:lstStyle/>
          <a:p>
            <a:pPr marL="0" indent="0">
              <a:buNone/>
            </a:pPr>
            <a:r>
              <a:rPr lang="pl-PL" sz="3600" dirty="0"/>
              <a:t>9. O Jezu, nasze kochanie,</a:t>
            </a:r>
          </a:p>
          <a:p>
            <a:pPr marL="0" indent="0">
              <a:buNone/>
            </a:pPr>
            <a:r>
              <a:rPr lang="pl-PL" sz="3600" dirty="0"/>
              <a:t>czemu nad niebios mieszkanie</a:t>
            </a:r>
          </a:p>
          <a:p>
            <a:pPr marL="0" indent="0">
              <a:buNone/>
            </a:pPr>
            <a:r>
              <a:rPr lang="pl-PL" sz="3600" dirty="0"/>
              <a:t>przedkładasz nędzę, ubóstwo</a:t>
            </a:r>
          </a:p>
          <a:p>
            <a:pPr marL="0" indent="0">
              <a:buNone/>
            </a:pPr>
            <a:r>
              <a:rPr lang="pl-PL" sz="3600" dirty="0"/>
              <a:t>i wyniszczasz swoje Bóstwo?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10. Miłości to Twojej dzieło,</a:t>
            </a:r>
          </a:p>
          <a:p>
            <a:pPr marL="0" indent="0">
              <a:buNone/>
            </a:pPr>
            <a:r>
              <a:rPr lang="pl-PL" sz="3600" dirty="0"/>
              <a:t>z miłości początek wzięło.</a:t>
            </a:r>
          </a:p>
          <a:p>
            <a:pPr marL="0" indent="0">
              <a:buNone/>
            </a:pPr>
            <a:r>
              <a:rPr lang="pl-PL" sz="3600" dirty="0"/>
              <a:t>By nas zrównać z Aniołami,</a:t>
            </a:r>
          </a:p>
          <a:p>
            <a:pPr marL="0" indent="0">
              <a:buNone/>
            </a:pPr>
            <a:r>
              <a:rPr lang="pl-PL" sz="3600" dirty="0"/>
              <a:t>poniżasz się między nami.</a:t>
            </a:r>
          </a:p>
          <a:p>
            <a:pPr marL="0" indent="0">
              <a:buNone/>
            </a:pPr>
            <a:r>
              <a:rPr lang="pl-PL" sz="3600" dirty="0"/>
              <a:t>11. Obietnica w raju dana</a:t>
            </a:r>
          </a:p>
          <a:p>
            <a:pPr marL="0" indent="0">
              <a:buNone/>
            </a:pPr>
            <a:r>
              <a:rPr lang="pl-PL" sz="3600" dirty="0"/>
              <a:t>dziś została wykonana.</a:t>
            </a:r>
          </a:p>
          <a:p>
            <a:pPr marL="0" indent="0">
              <a:buNone/>
            </a:pPr>
            <a:r>
              <a:rPr lang="pl-PL" sz="3600" dirty="0"/>
              <a:t>Boże, jakżeś miłosierny,</a:t>
            </a:r>
          </a:p>
          <a:p>
            <a:pPr marL="0" indent="0">
              <a:buNone/>
            </a:pPr>
            <a:r>
              <a:rPr lang="pl-PL" sz="3600" dirty="0"/>
              <a:t>w darach hojny, w słowach wierny.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12. Takeś świat ten umiłował,</a:t>
            </a:r>
          </a:p>
          <a:p>
            <a:pPr marL="0" indent="0">
              <a:buNone/>
            </a:pPr>
            <a:r>
              <a:rPr lang="pl-PL" sz="3600" dirty="0"/>
              <a:t>i żeś Syna nie żałował.</a:t>
            </a:r>
          </a:p>
          <a:p>
            <a:pPr marL="0" indent="0">
              <a:buNone/>
            </a:pPr>
            <a:r>
              <a:rPr lang="pl-PL" sz="3600" dirty="0"/>
              <a:t>Zesłałeś Go na cierpienia,</a:t>
            </a:r>
          </a:p>
          <a:p>
            <a:pPr marL="0" indent="0">
              <a:buNone/>
            </a:pPr>
            <a:r>
              <a:rPr lang="pl-PL" sz="3600" dirty="0"/>
              <a:t>od samego narodzenia.</a:t>
            </a:r>
          </a:p>
        </p:txBody>
      </p:sp>
    </p:spTree>
    <p:extLst>
      <p:ext uri="{BB962C8B-B14F-4D97-AF65-F5344CB8AC3E}">
        <p14:creationId xmlns:p14="http://schemas.microsoft.com/office/powerpoint/2010/main" val="24981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13. Spraw to, Jezu, </a:t>
            </a:r>
          </a:p>
          <a:p>
            <a:pPr marL="0" indent="0">
              <a:buNone/>
            </a:pPr>
            <a:r>
              <a:rPr lang="pl-PL" sz="3600" dirty="0"/>
              <a:t>Boskie Dziecię,</a:t>
            </a:r>
          </a:p>
          <a:p>
            <a:pPr marL="0" indent="0">
              <a:buNone/>
            </a:pPr>
            <a:r>
              <a:rPr lang="pl-PL" sz="3600" dirty="0"/>
              <a:t>niech Cię kochamy nad życie.</a:t>
            </a:r>
          </a:p>
          <a:p>
            <a:pPr marL="0" indent="0">
              <a:buNone/>
            </a:pPr>
            <a:r>
              <a:rPr lang="pl-PL" sz="3600" dirty="0"/>
              <a:t>Niech miłością </a:t>
            </a:r>
          </a:p>
          <a:p>
            <a:pPr marL="0" indent="0">
              <a:buNone/>
            </a:pPr>
            <a:r>
              <a:rPr lang="pl-PL" sz="3600" dirty="0"/>
              <a:t>odwdzięczamy</a:t>
            </a:r>
          </a:p>
          <a:p>
            <a:pPr marL="0" indent="0">
              <a:buNone/>
            </a:pPr>
            <a:r>
              <a:rPr lang="pl-PL" sz="3600" dirty="0"/>
              <a:t>miłość, której </a:t>
            </a:r>
            <a:r>
              <a:rPr lang="pl-PL" sz="3600" dirty="0" err="1"/>
              <a:t>doznawamy</a:t>
            </a:r>
            <a:r>
              <a:rPr lang="pl-PL" sz="3600" dirty="0"/>
              <a:t>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14. Święta Panno, </a:t>
            </a:r>
          </a:p>
          <a:p>
            <a:pPr marL="0" indent="0">
              <a:buNone/>
            </a:pPr>
            <a:r>
              <a:rPr lang="pl-PL" sz="3600" dirty="0"/>
              <a:t>Twa przyczyna</a:t>
            </a:r>
          </a:p>
          <a:p>
            <a:pPr marL="0" indent="0">
              <a:buNone/>
            </a:pPr>
            <a:r>
              <a:rPr lang="pl-PL" sz="3600" dirty="0"/>
              <a:t>niech nam wyjedna u Syna,</a:t>
            </a:r>
          </a:p>
          <a:p>
            <a:pPr marL="0" indent="0">
              <a:buNone/>
            </a:pPr>
            <a:r>
              <a:rPr lang="pl-PL" sz="3600" dirty="0"/>
              <a:t>by to Jego Narodzenie</a:t>
            </a:r>
          </a:p>
          <a:p>
            <a:pPr marL="0" indent="0">
              <a:buNone/>
            </a:pPr>
            <a:r>
              <a:rPr lang="pl-PL" sz="3600" dirty="0"/>
              <a:t>zapewniło nam zbawienie.</a:t>
            </a:r>
          </a:p>
        </p:txBody>
      </p:sp>
    </p:spTree>
    <p:extLst>
      <p:ext uri="{BB962C8B-B14F-4D97-AF65-F5344CB8AC3E}">
        <p14:creationId xmlns:p14="http://schemas.microsoft.com/office/powerpoint/2010/main" val="36402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Już się ono spełniło,</a:t>
            </a:r>
          </a:p>
          <a:p>
            <a:pPr marL="0" indent="0">
              <a:buNone/>
            </a:pPr>
            <a:r>
              <a:rPr lang="pl-PL" sz="3600" dirty="0"/>
              <a:t>co pod figurą było:</a:t>
            </a:r>
          </a:p>
          <a:p>
            <a:pPr marL="0" indent="0">
              <a:buNone/>
            </a:pPr>
            <a:r>
              <a:rPr lang="pl-PL" sz="3600" dirty="0" err="1"/>
              <a:t>Arona</a:t>
            </a:r>
            <a:r>
              <a:rPr lang="pl-PL" sz="3600" dirty="0"/>
              <a:t> </a:t>
            </a:r>
          </a:p>
          <a:p>
            <a:pPr marL="0" indent="0">
              <a:buNone/>
            </a:pPr>
            <a:r>
              <a:rPr lang="pl-PL" sz="3600" dirty="0"/>
              <a:t>różdżka ona zielona</a:t>
            </a:r>
          </a:p>
          <a:p>
            <a:pPr marL="0" indent="0">
              <a:buNone/>
            </a:pPr>
            <a:r>
              <a:rPr lang="pl-PL" sz="3600" dirty="0"/>
              <a:t>stała się nam kwitnąca</a:t>
            </a:r>
          </a:p>
          <a:p>
            <a:pPr marL="0" indent="0">
              <a:buNone/>
            </a:pPr>
            <a:r>
              <a:rPr lang="pl-PL" sz="3600" dirty="0"/>
              <a:t>i owoc rodząca.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Słuchajcież Boga Ojca,</a:t>
            </a:r>
          </a:p>
          <a:p>
            <a:pPr marL="0" indent="0">
              <a:buNone/>
            </a:pPr>
            <a:r>
              <a:rPr lang="pl-PL" sz="3600" dirty="0"/>
              <a:t>jako wam Go zaleca:</a:t>
            </a:r>
          </a:p>
          <a:p>
            <a:pPr marL="0" indent="0">
              <a:buNone/>
            </a:pPr>
            <a:r>
              <a:rPr lang="pl-PL" sz="3600" dirty="0"/>
              <a:t>Ten ci jest </a:t>
            </a:r>
          </a:p>
          <a:p>
            <a:pPr marL="0" indent="0">
              <a:buNone/>
            </a:pPr>
            <a:r>
              <a:rPr lang="pl-PL" sz="3600" dirty="0"/>
              <a:t>Syn najmilszy, jedyny,</a:t>
            </a:r>
          </a:p>
          <a:p>
            <a:pPr marL="0" indent="0">
              <a:buNone/>
            </a:pPr>
            <a:r>
              <a:rPr lang="pl-PL" sz="3600" dirty="0"/>
              <a:t>w raju wam obiecany,</a:t>
            </a:r>
          </a:p>
          <a:p>
            <a:pPr marL="0" indent="0">
              <a:buNone/>
            </a:pPr>
            <a:r>
              <a:rPr lang="pl-PL" sz="3600" dirty="0"/>
              <a:t>Tego wy słuchajcie.</a:t>
            </a:r>
          </a:p>
        </p:txBody>
      </p:sp>
    </p:spTree>
    <p:extLst>
      <p:ext uri="{BB962C8B-B14F-4D97-AF65-F5344CB8AC3E}">
        <p14:creationId xmlns:p14="http://schemas.microsoft.com/office/powerpoint/2010/main" val="32227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44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Przybieżeli do Betlejem pasterze,</a:t>
            </a:r>
          </a:p>
          <a:p>
            <a:pPr marL="0" indent="0">
              <a:buNone/>
            </a:pPr>
            <a:r>
              <a:rPr lang="pl-PL" sz="3600" dirty="0"/>
              <a:t>grając skocznie Dzieciąteczku na lirze.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Chwała na wysokości, chwała na wysokości,</a:t>
            </a:r>
          </a:p>
          <a:p>
            <a:pPr marL="0" indent="0">
              <a:buNone/>
            </a:pPr>
            <a:r>
              <a:rPr lang="pl-PL" sz="3600" dirty="0"/>
              <a:t>a pokój na ziemi.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Oddawali swe ukłony w pokorze</a:t>
            </a:r>
          </a:p>
          <a:p>
            <a:pPr marL="0" indent="0">
              <a:buNone/>
            </a:pPr>
            <a:r>
              <a:rPr lang="pl-PL" sz="3600" dirty="0"/>
              <a:t>Tobie z serca ochotnego, o Boże!</a:t>
            </a:r>
          </a:p>
        </p:txBody>
      </p:sp>
    </p:spTree>
    <p:extLst>
      <p:ext uri="{BB962C8B-B14F-4D97-AF65-F5344CB8AC3E}">
        <p14:creationId xmlns:p14="http://schemas.microsoft.com/office/powerpoint/2010/main" val="208810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Anioł Pański sam ogłosił te dziwy,</a:t>
            </a:r>
          </a:p>
          <a:p>
            <a:pPr marL="0" indent="0">
              <a:buNone/>
            </a:pPr>
            <a:r>
              <a:rPr lang="pl-PL" sz="3600" dirty="0"/>
              <a:t>Których oni nie słyszeli, jak żywi. 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Chwała na wysokości, chwała na wysokości,</a:t>
            </a:r>
          </a:p>
          <a:p>
            <a:pPr marL="0" indent="0">
              <a:buNone/>
            </a:pPr>
            <a:r>
              <a:rPr lang="pl-PL" sz="3600" dirty="0"/>
              <a:t>a pokój na ziemi.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Dziwili się napowietrznej muzyce</a:t>
            </a:r>
          </a:p>
          <a:p>
            <a:pPr marL="0" indent="0">
              <a:buNone/>
            </a:pPr>
            <a:r>
              <a:rPr lang="pl-PL" sz="3600" dirty="0"/>
              <a:t>i myśleli, co to będzie za Dziecię?</a:t>
            </a:r>
          </a:p>
        </p:txBody>
      </p:sp>
    </p:spTree>
    <p:extLst>
      <p:ext uri="{BB962C8B-B14F-4D97-AF65-F5344CB8AC3E}">
        <p14:creationId xmlns:p14="http://schemas.microsoft.com/office/powerpoint/2010/main" val="52006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Oto mu się wół i osioł kłaniają,</a:t>
            </a:r>
          </a:p>
          <a:p>
            <a:pPr marL="0" indent="0">
              <a:buNone/>
            </a:pPr>
            <a:r>
              <a:rPr lang="pl-PL" sz="3600" dirty="0"/>
              <a:t>Trzej królowie podarunki oddają.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Chwała na wysokości, chwała na wysokości,</a:t>
            </a:r>
          </a:p>
          <a:p>
            <a:pPr marL="0" indent="0">
              <a:buNone/>
            </a:pPr>
            <a:r>
              <a:rPr lang="pl-PL" sz="3600" dirty="0"/>
              <a:t>a pokój na ziemi.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I anieli gromadą pilnują</a:t>
            </a:r>
          </a:p>
          <a:p>
            <a:pPr marL="0" indent="0">
              <a:buNone/>
            </a:pPr>
            <a:r>
              <a:rPr lang="pl-PL" sz="3600" dirty="0"/>
              <a:t>Panna czysta wraz z Józefem piastują</a:t>
            </a:r>
          </a:p>
        </p:txBody>
      </p:sp>
    </p:spTree>
    <p:extLst>
      <p:ext uri="{BB962C8B-B14F-4D97-AF65-F5344CB8AC3E}">
        <p14:creationId xmlns:p14="http://schemas.microsoft.com/office/powerpoint/2010/main" val="247695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Poznali Go Mesjaszem być prawym</a:t>
            </a:r>
          </a:p>
          <a:p>
            <a:pPr marL="0" indent="0">
              <a:buNone/>
            </a:pPr>
            <a:r>
              <a:rPr lang="pl-PL" sz="3600" dirty="0"/>
              <a:t>Narodzonym dzisiaj Panem łaskawym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Chwała na wysokości, chwała na wysokości,</a:t>
            </a:r>
          </a:p>
          <a:p>
            <a:pPr marL="0" indent="0">
              <a:buNone/>
            </a:pPr>
            <a:r>
              <a:rPr lang="pl-PL" sz="3600" dirty="0"/>
              <a:t>a pokój na ziemi.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My go także Bogiem, Zbawcą już znamy</a:t>
            </a:r>
          </a:p>
          <a:p>
            <a:pPr marL="0" indent="0">
              <a:buNone/>
            </a:pPr>
            <a:r>
              <a:rPr lang="pl-PL" sz="3600" dirty="0"/>
              <a:t>I z całego serca wszyscy kochamy</a:t>
            </a:r>
          </a:p>
        </p:txBody>
      </p:sp>
    </p:spTree>
    <p:extLst>
      <p:ext uri="{BB962C8B-B14F-4D97-AF65-F5344CB8AC3E}">
        <p14:creationId xmlns:p14="http://schemas.microsoft.com/office/powerpoint/2010/main" val="42214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0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Zaprowadź mnie prosto do Betlejem,</a:t>
            </a:r>
          </a:p>
          <a:p>
            <a:pPr marL="0" indent="0">
              <a:buNone/>
            </a:pPr>
            <a:r>
              <a:rPr lang="pl-PL" sz="3600" dirty="0"/>
              <a:t>Zaprowadź mnie, gdzie Bóg narodził się</a:t>
            </a:r>
          </a:p>
          <a:p>
            <a:pPr marL="0" indent="0">
              <a:buNone/>
            </a:pPr>
            <a:r>
              <a:rPr lang="pl-PL" sz="3600" dirty="0"/>
              <a:t>Zaprowadź mnie nie mogę spóźnić się,</a:t>
            </a:r>
          </a:p>
          <a:p>
            <a:pPr marL="0" indent="0">
              <a:buNone/>
            </a:pPr>
            <a:r>
              <a:rPr lang="pl-PL" sz="3600" dirty="0"/>
              <a:t>Nie mogę spóźnić się!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Świeć gwiazdeczko mała świeć</a:t>
            </a:r>
          </a:p>
          <a:p>
            <a:pPr marL="0" indent="0">
              <a:buNone/>
            </a:pPr>
            <a:r>
              <a:rPr lang="pl-PL" sz="3600" dirty="0"/>
              <a:t>Do Jezusa prowadź mnie.</a:t>
            </a:r>
          </a:p>
        </p:txBody>
      </p:sp>
    </p:spTree>
    <p:extLst>
      <p:ext uri="{BB962C8B-B14F-4D97-AF65-F5344CB8AC3E}">
        <p14:creationId xmlns:p14="http://schemas.microsoft.com/office/powerpoint/2010/main" val="15070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2.Narodził się Bóg zstąpił na ziemię,</a:t>
            </a:r>
          </a:p>
          <a:p>
            <a:pPr marL="0" indent="0">
              <a:buNone/>
            </a:pPr>
            <a:r>
              <a:rPr lang="pl-PL" sz="3600" dirty="0"/>
              <a:t>Narodził się by uratować mnie,</a:t>
            </a:r>
          </a:p>
          <a:p>
            <a:pPr marL="0" indent="0">
              <a:buNone/>
            </a:pPr>
            <a:r>
              <a:rPr lang="pl-PL" sz="3600" dirty="0"/>
              <a:t>Narodził się i nie zostawił mnie</a:t>
            </a:r>
          </a:p>
          <a:p>
            <a:pPr marL="0" indent="0">
              <a:buNone/>
            </a:pPr>
            <a:r>
              <a:rPr lang="pl-PL" sz="3600" dirty="0"/>
              <a:t>I nie zostawił mnie.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Świeć gwiazdeczko mała świeć</a:t>
            </a:r>
          </a:p>
          <a:p>
            <a:pPr marL="0" indent="0">
              <a:buNone/>
            </a:pPr>
            <a:r>
              <a:rPr lang="pl-PL" sz="3600" dirty="0"/>
              <a:t>Do Jezusa prowadź mnie.</a:t>
            </a:r>
          </a:p>
        </p:txBody>
      </p:sp>
    </p:spTree>
    <p:extLst>
      <p:ext uri="{BB962C8B-B14F-4D97-AF65-F5344CB8AC3E}">
        <p14:creationId xmlns:p14="http://schemas.microsoft.com/office/powerpoint/2010/main" val="10902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3.Czekają tam Józef i Maryja,</a:t>
            </a:r>
          </a:p>
          <a:p>
            <a:pPr marL="0" indent="0">
              <a:buNone/>
            </a:pPr>
            <a:r>
              <a:rPr lang="pl-PL" sz="3600" dirty="0"/>
              <a:t>Śpiewają nam, śpiewają gloria.</a:t>
            </a:r>
          </a:p>
          <a:p>
            <a:pPr marL="0" indent="0">
              <a:buNone/>
            </a:pPr>
            <a:r>
              <a:rPr lang="pl-PL" sz="3600" dirty="0"/>
              <a:t>To gloria, święta historia</a:t>
            </a:r>
          </a:p>
          <a:p>
            <a:pPr marL="0" indent="0">
              <a:buNone/>
            </a:pPr>
            <a:r>
              <a:rPr lang="pl-PL" sz="3600" dirty="0"/>
              <a:t>Święta </a:t>
            </a:r>
            <a:r>
              <a:rPr lang="pl-PL" sz="3600" dirty="0" err="1"/>
              <a:t>historija</a:t>
            </a:r>
            <a:r>
              <a:rPr lang="pl-PL" sz="3600" dirty="0"/>
              <a:t>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Świeć gwiazdeczko mała świeć</a:t>
            </a:r>
          </a:p>
          <a:p>
            <a:pPr marL="0" indent="0">
              <a:buNone/>
            </a:pPr>
            <a:r>
              <a:rPr lang="pl-PL" sz="3600" dirty="0"/>
              <a:t>Do Jezusa prowadź mnie.</a:t>
            </a:r>
          </a:p>
        </p:txBody>
      </p:sp>
    </p:spTree>
    <p:extLst>
      <p:ext uri="{BB962C8B-B14F-4D97-AF65-F5344CB8AC3E}">
        <p14:creationId xmlns:p14="http://schemas.microsoft.com/office/powerpoint/2010/main" val="25039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54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Bogu bądź cześć i chwała,</a:t>
            </a:r>
          </a:p>
          <a:p>
            <a:pPr marL="0" indent="0">
              <a:buNone/>
            </a:pPr>
            <a:r>
              <a:rPr lang="pl-PL" sz="3600" dirty="0"/>
              <a:t>która by nie ustała,</a:t>
            </a:r>
          </a:p>
          <a:p>
            <a:pPr marL="0" indent="0">
              <a:buNone/>
            </a:pPr>
            <a:r>
              <a:rPr lang="pl-PL" sz="3600" dirty="0"/>
              <a:t>jak Ojcu, </a:t>
            </a:r>
          </a:p>
          <a:p>
            <a:pPr marL="0" indent="0">
              <a:buNone/>
            </a:pPr>
            <a:r>
              <a:rPr lang="pl-PL" sz="3600" dirty="0"/>
              <a:t>tak i Jego Synowi</a:t>
            </a:r>
          </a:p>
          <a:p>
            <a:pPr marL="0" indent="0">
              <a:buNone/>
            </a:pPr>
            <a:r>
              <a:rPr lang="pl-PL" sz="3600" dirty="0"/>
              <a:t>i Świętemu Duchowi,</a:t>
            </a:r>
          </a:p>
          <a:p>
            <a:pPr marL="0" indent="0">
              <a:buNone/>
            </a:pPr>
            <a:r>
              <a:rPr lang="pl-PL" sz="3600" dirty="0"/>
              <a:t>w Trójcy jedynemu.</a:t>
            </a:r>
          </a:p>
        </p:txBody>
      </p:sp>
    </p:spTree>
    <p:extLst>
      <p:ext uri="{BB962C8B-B14F-4D97-AF65-F5344CB8AC3E}">
        <p14:creationId xmlns:p14="http://schemas.microsoft.com/office/powerpoint/2010/main" val="23726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fontScale="85000" lnSpcReduction="10000"/>
          </a:bodyPr>
          <a:lstStyle/>
          <a:p>
            <a:pPr marL="0" indent="0">
              <a:buNone/>
            </a:pPr>
            <a:r>
              <a:rPr lang="pl-PL" sz="3600" dirty="0"/>
              <a:t>1. Triumfy Króla niebieskiego,</a:t>
            </a:r>
          </a:p>
          <a:p>
            <a:pPr marL="0" indent="0">
              <a:buNone/>
            </a:pPr>
            <a:r>
              <a:rPr lang="pl-PL" sz="3600" dirty="0"/>
              <a:t>zstąpiły z nieba wysokiego.</a:t>
            </a:r>
          </a:p>
          <a:p>
            <a:pPr marL="0" indent="0">
              <a:buNone/>
            </a:pPr>
            <a:r>
              <a:rPr lang="pl-PL" sz="3600" dirty="0"/>
              <a:t>Pobudziły pasterzy,</a:t>
            </a:r>
          </a:p>
          <a:p>
            <a:pPr marL="0" indent="0">
              <a:buNone/>
            </a:pPr>
            <a:r>
              <a:rPr lang="pl-PL" sz="3600" dirty="0"/>
              <a:t>dobytku swego stróżów,</a:t>
            </a:r>
          </a:p>
          <a:p>
            <a:pPr marL="0" indent="0">
              <a:buNone/>
            </a:pPr>
            <a:r>
              <a:rPr lang="pl-PL" sz="3600" dirty="0"/>
              <a:t>śpiewaniem, śpiewaniem, śpiewaniem.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Chwała bądź Bogu w wysokości,</a:t>
            </a:r>
          </a:p>
          <a:p>
            <a:pPr marL="0" indent="0">
              <a:buNone/>
            </a:pPr>
            <a:r>
              <a:rPr lang="pl-PL" sz="3600" dirty="0"/>
              <a:t>a ludziom pokój na niskości.</a:t>
            </a:r>
          </a:p>
          <a:p>
            <a:pPr marL="0" indent="0">
              <a:buNone/>
            </a:pPr>
            <a:r>
              <a:rPr lang="pl-PL" sz="3600" dirty="0"/>
              <a:t>Narodził się Zbawiciel,</a:t>
            </a:r>
          </a:p>
          <a:p>
            <a:pPr marL="0" indent="0">
              <a:buNone/>
            </a:pPr>
            <a:r>
              <a:rPr lang="pl-PL" sz="3600" dirty="0"/>
              <a:t>dusz ludzkich Odkupiciel,</a:t>
            </a:r>
          </a:p>
          <a:p>
            <a:pPr marL="0" indent="0">
              <a:buNone/>
            </a:pPr>
            <a:r>
              <a:rPr lang="pl-PL" sz="3600" dirty="0"/>
              <a:t>na ziemi, na ziemi, na ziemi.</a:t>
            </a:r>
          </a:p>
          <a:p>
            <a:pPr marL="0" indent="0">
              <a:buNone/>
            </a:pPr>
            <a:r>
              <a:rPr lang="pl-PL" sz="3600" dirty="0"/>
              <a:t>3. Zrodziła Maryja Dziewica,</a:t>
            </a:r>
          </a:p>
          <a:p>
            <a:pPr marL="0" indent="0">
              <a:buNone/>
            </a:pPr>
            <a:r>
              <a:rPr lang="pl-PL" sz="3600" dirty="0"/>
              <a:t>wiecznego Boga bez rodzica.</a:t>
            </a:r>
          </a:p>
          <a:p>
            <a:pPr marL="0" indent="0">
              <a:buNone/>
            </a:pPr>
            <a:r>
              <a:rPr lang="pl-PL" sz="3600" dirty="0"/>
              <a:t>By nas z piekła wybawił,</a:t>
            </a:r>
          </a:p>
          <a:p>
            <a:pPr marL="0" indent="0">
              <a:buNone/>
            </a:pPr>
            <a:r>
              <a:rPr lang="pl-PL" sz="3600" dirty="0"/>
              <a:t>a w niebieskich postawił,</a:t>
            </a:r>
          </a:p>
          <a:p>
            <a:pPr marL="0" indent="0">
              <a:buNone/>
            </a:pPr>
            <a:r>
              <a:rPr lang="pl-PL" sz="3600" dirty="0"/>
              <a:t>pałacach, pałacach, pałacach.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Pasterze w </a:t>
            </a:r>
            <a:r>
              <a:rPr lang="pl-PL" sz="3600" dirty="0" err="1"/>
              <a:t>podziwieniu</a:t>
            </a:r>
            <a:r>
              <a:rPr lang="pl-PL" sz="3600" dirty="0"/>
              <a:t> stają,</a:t>
            </a:r>
          </a:p>
          <a:p>
            <a:pPr marL="0" indent="0">
              <a:buNone/>
            </a:pPr>
            <a:r>
              <a:rPr lang="pl-PL" sz="3600" dirty="0"/>
              <a:t>triumfu przyczynę badają.</a:t>
            </a:r>
          </a:p>
          <a:p>
            <a:pPr marL="0" indent="0">
              <a:buNone/>
            </a:pPr>
            <a:r>
              <a:rPr lang="pl-PL" sz="3600" dirty="0"/>
              <a:t>Co się nowego dzieje,</a:t>
            </a:r>
          </a:p>
          <a:p>
            <a:pPr marL="0" indent="0">
              <a:buNone/>
            </a:pPr>
            <a:r>
              <a:rPr lang="pl-PL" sz="3600" dirty="0"/>
              <a:t>że tak światłość jaśnieje,</a:t>
            </a:r>
          </a:p>
          <a:p>
            <a:pPr marL="0" indent="0">
              <a:buNone/>
            </a:pPr>
            <a:r>
              <a:rPr lang="pl-PL" sz="3600" dirty="0"/>
              <a:t>nie wiedzą, nie wiedzą, nie wiedzą.</a:t>
            </a:r>
          </a:p>
        </p:txBody>
      </p:sp>
    </p:spTree>
    <p:extLst>
      <p:ext uri="{BB962C8B-B14F-4D97-AF65-F5344CB8AC3E}">
        <p14:creationId xmlns:p14="http://schemas.microsoft.com/office/powerpoint/2010/main" val="409310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fontScale="85000" lnSpcReduction="20000"/>
          </a:bodyPr>
          <a:lstStyle/>
          <a:p>
            <a:pPr marL="0" indent="0">
              <a:buNone/>
            </a:pPr>
            <a:r>
              <a:rPr lang="pl-PL" sz="3600" dirty="0"/>
              <a:t>5. Że to Bóg, gdy się dowiedzieli,</a:t>
            </a:r>
          </a:p>
          <a:p>
            <a:pPr marL="0" indent="0">
              <a:buNone/>
            </a:pPr>
            <a:r>
              <a:rPr lang="pl-PL" sz="3600" dirty="0"/>
              <a:t>swej trzody w polu </a:t>
            </a:r>
            <a:r>
              <a:rPr lang="pl-PL" sz="3600" dirty="0" err="1"/>
              <a:t>odbieżeli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Śpiesząc na powitanie</a:t>
            </a:r>
          </a:p>
          <a:p>
            <a:pPr marL="0" indent="0">
              <a:buNone/>
            </a:pPr>
            <a:r>
              <a:rPr lang="pl-PL" sz="3600" dirty="0"/>
              <a:t>do Betlejemskiej stajnie</a:t>
            </a:r>
          </a:p>
          <a:p>
            <a:pPr marL="0" indent="0">
              <a:buNone/>
            </a:pPr>
            <a:r>
              <a:rPr lang="pl-PL" sz="3600" dirty="0"/>
              <a:t>Dzieciątka, Dzieciątka, Dzieciątka.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Niebieskim światłem oświeceni</a:t>
            </a:r>
          </a:p>
          <a:p>
            <a:pPr marL="0" indent="0">
              <a:buNone/>
            </a:pPr>
            <a:r>
              <a:rPr lang="pl-PL" sz="3600" dirty="0"/>
              <a:t>pokornie przed nim uniżeni,</a:t>
            </a:r>
          </a:p>
          <a:p>
            <a:pPr marL="0" indent="0">
              <a:buNone/>
            </a:pPr>
            <a:r>
              <a:rPr lang="pl-PL" sz="3600" dirty="0"/>
              <a:t>Bogiem Go być prawdziwym,</a:t>
            </a:r>
          </a:p>
          <a:p>
            <a:pPr marL="0" indent="0">
              <a:buNone/>
            </a:pPr>
            <a:r>
              <a:rPr lang="pl-PL" sz="3600" dirty="0"/>
              <a:t>sercem, afektem żywym</a:t>
            </a:r>
          </a:p>
          <a:p>
            <a:pPr marL="0" indent="0">
              <a:buNone/>
            </a:pPr>
            <a:r>
              <a:rPr lang="pl-PL" sz="3600" dirty="0"/>
              <a:t>wyznają, wyznają, wyznają.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7. I które mieli z sobą dary</a:t>
            </a:r>
          </a:p>
          <a:p>
            <a:pPr marL="0" indent="0">
              <a:buNone/>
            </a:pPr>
            <a:r>
              <a:rPr lang="pl-PL" sz="3600" dirty="0"/>
              <a:t>Dzieciątku dają na ofiary.</a:t>
            </a:r>
          </a:p>
          <a:p>
            <a:pPr marL="0" indent="0">
              <a:buNone/>
            </a:pPr>
            <a:r>
              <a:rPr lang="pl-PL" sz="3600" dirty="0"/>
              <a:t>Przyjmij o Narodzony,</a:t>
            </a:r>
          </a:p>
          <a:p>
            <a:pPr marL="0" indent="0">
              <a:buNone/>
            </a:pPr>
            <a:r>
              <a:rPr lang="pl-PL" sz="3600" dirty="0"/>
              <a:t>nas i dar przyniesiony</a:t>
            </a:r>
          </a:p>
          <a:p>
            <a:pPr marL="0" indent="0">
              <a:buNone/>
            </a:pPr>
            <a:r>
              <a:rPr lang="pl-PL" sz="3600" dirty="0"/>
              <a:t>z ochotą, z ochotą, z ochotą.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A potem Maryi cześć dają</a:t>
            </a:r>
          </a:p>
          <a:p>
            <a:pPr marL="0" indent="0">
              <a:buNone/>
            </a:pPr>
            <a:r>
              <a:rPr lang="pl-PL" sz="3600" dirty="0"/>
              <a:t>Za Matkę Boską Ją uważają</a:t>
            </a:r>
          </a:p>
          <a:p>
            <a:pPr marL="0" indent="0">
              <a:buNone/>
            </a:pPr>
            <a:r>
              <a:rPr lang="pl-PL" sz="3600" dirty="0"/>
              <a:t>Tak nas uczą przykładem</a:t>
            </a:r>
          </a:p>
          <a:p>
            <a:pPr marL="0" indent="0">
              <a:buNone/>
            </a:pPr>
            <a:r>
              <a:rPr lang="pl-PL" sz="3600" dirty="0"/>
              <a:t>Jak iść mamy ich śladem</a:t>
            </a:r>
          </a:p>
          <a:p>
            <a:pPr marL="0" indent="0">
              <a:buNone/>
            </a:pPr>
            <a:r>
              <a:rPr lang="pl-PL" sz="3600" dirty="0"/>
              <a:t>Statecznie, statecznie, statecznie</a:t>
            </a:r>
          </a:p>
          <a:p>
            <a:pPr marL="0" indent="0">
              <a:buNone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3390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55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W dzień Bożego Narodzenia</a:t>
            </a:r>
          </a:p>
          <a:p>
            <a:pPr marL="0" indent="0">
              <a:buNone/>
            </a:pPr>
            <a:r>
              <a:rPr lang="pl-PL" sz="3600" dirty="0"/>
              <a:t>radość wszelkiego stworzenia,</a:t>
            </a:r>
          </a:p>
          <a:p>
            <a:pPr marL="0" indent="0">
              <a:buNone/>
            </a:pPr>
            <a:r>
              <a:rPr lang="pl-PL" sz="3600" dirty="0"/>
              <a:t>Aniołowie się radują</a:t>
            </a:r>
          </a:p>
          <a:p>
            <a:pPr marL="0" indent="0">
              <a:buNone/>
            </a:pPr>
            <a:r>
              <a:rPr lang="pl-PL" sz="3600" dirty="0"/>
              <a:t>Jezusowi wyśpiewują, wyśpiewują.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Niesłychana to nowina,</a:t>
            </a:r>
          </a:p>
          <a:p>
            <a:pPr marL="0" indent="0">
              <a:buNone/>
            </a:pPr>
            <a:r>
              <a:rPr lang="pl-PL" sz="3600" dirty="0"/>
              <a:t>Panna porodziła Syna,</a:t>
            </a:r>
          </a:p>
          <a:p>
            <a:pPr marL="0" indent="0">
              <a:buNone/>
            </a:pPr>
            <a:r>
              <a:rPr lang="pl-PL" sz="3600" dirty="0"/>
              <a:t>Syna Jednorodzonego</a:t>
            </a:r>
          </a:p>
          <a:p>
            <a:pPr marL="0" indent="0">
              <a:buNone/>
            </a:pPr>
            <a:r>
              <a:rPr lang="pl-PL" sz="3600" dirty="0"/>
              <a:t>Boga Ojca niebieskiego, niebieskiego.</a:t>
            </a:r>
          </a:p>
        </p:txBody>
      </p:sp>
    </p:spTree>
    <p:extLst>
      <p:ext uri="{BB962C8B-B14F-4D97-AF65-F5344CB8AC3E}">
        <p14:creationId xmlns:p14="http://schemas.microsoft.com/office/powerpoint/2010/main" val="15828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Porodziwszy Go spowiła</a:t>
            </a:r>
          </a:p>
          <a:p>
            <a:pPr marL="0" indent="0">
              <a:buNone/>
            </a:pPr>
            <a:r>
              <a:rPr lang="pl-PL" sz="3600" dirty="0"/>
              <a:t>i w żłóbeczku położyła,</a:t>
            </a:r>
          </a:p>
          <a:p>
            <a:pPr marL="0" indent="0">
              <a:buNone/>
            </a:pPr>
            <a:r>
              <a:rPr lang="pl-PL" sz="3600" dirty="0"/>
              <a:t>wół i osioł się kłaniają,</a:t>
            </a:r>
          </a:p>
          <a:p>
            <a:pPr marL="0" indent="0">
              <a:buNone/>
            </a:pPr>
            <a:r>
              <a:rPr lang="pl-PL" sz="3600" dirty="0"/>
              <a:t>i Dzieciątko ogrzewają, ogrzewają.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To Anieli </a:t>
            </a:r>
            <a:r>
              <a:rPr lang="pl-PL" sz="3600" dirty="0" err="1"/>
              <a:t>oznajmują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do Betlejem pokazują,</a:t>
            </a:r>
          </a:p>
          <a:p>
            <a:pPr marL="0" indent="0">
              <a:buNone/>
            </a:pPr>
            <a:r>
              <a:rPr lang="pl-PL" sz="3600" dirty="0"/>
              <a:t>gdzie narodził się Zbawiciel,</a:t>
            </a:r>
          </a:p>
          <a:p>
            <a:pPr marL="0" indent="0">
              <a:buNone/>
            </a:pPr>
            <a:r>
              <a:rPr lang="pl-PL" sz="3600" dirty="0" err="1"/>
              <a:t>wszego</a:t>
            </a:r>
            <a:r>
              <a:rPr lang="pl-PL" sz="3600" dirty="0"/>
              <a:t> świata Odkupiciel, Odkupiciel.</a:t>
            </a:r>
          </a:p>
        </p:txBody>
      </p:sp>
    </p:spTree>
    <p:extLst>
      <p:ext uri="{BB962C8B-B14F-4D97-AF65-F5344CB8AC3E}">
        <p14:creationId xmlns:p14="http://schemas.microsoft.com/office/powerpoint/2010/main" val="31114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Naradzali się pasterze,</a:t>
            </a:r>
          </a:p>
          <a:p>
            <a:pPr marL="0" indent="0">
              <a:buNone/>
            </a:pPr>
            <a:r>
              <a:rPr lang="pl-PL" sz="3600" dirty="0"/>
              <a:t>zawołali razem szczerze:</a:t>
            </a:r>
          </a:p>
          <a:p>
            <a:pPr marL="0" indent="0">
              <a:buNone/>
            </a:pPr>
            <a:r>
              <a:rPr lang="pl-PL" sz="3600" dirty="0"/>
              <a:t>pójdźmy prędko, nie mieszkajmy,</a:t>
            </a:r>
          </a:p>
          <a:p>
            <a:pPr marL="0" indent="0">
              <a:buNone/>
            </a:pPr>
            <a:r>
              <a:rPr lang="pl-PL" sz="3600" dirty="0"/>
              <a:t>to Dzieciątko oglądajmy, oglądajmy.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Chwała Bogu niechaj będzie</a:t>
            </a:r>
          </a:p>
          <a:p>
            <a:pPr marL="0" indent="0">
              <a:buNone/>
            </a:pPr>
            <a:r>
              <a:rPr lang="pl-PL" sz="3600" dirty="0"/>
              <a:t>w niebie i na Ziemi wszędzie,</a:t>
            </a:r>
          </a:p>
          <a:p>
            <a:pPr marL="0" indent="0">
              <a:buNone/>
            </a:pPr>
            <a:r>
              <a:rPr lang="pl-PL" sz="3600" dirty="0"/>
              <a:t>z Aniołami się radujmy,</a:t>
            </a:r>
          </a:p>
          <a:p>
            <a:pPr marL="0" indent="0">
              <a:buNone/>
            </a:pPr>
            <a:r>
              <a:rPr lang="pl-PL" sz="3600" dirty="0"/>
              <a:t>Jezusowi wyśpiewujmy, wyśpiewujmy!</a:t>
            </a:r>
          </a:p>
        </p:txBody>
      </p:sp>
    </p:spTree>
    <p:extLst>
      <p:ext uri="{BB962C8B-B14F-4D97-AF65-F5344CB8AC3E}">
        <p14:creationId xmlns:p14="http://schemas.microsoft.com/office/powerpoint/2010/main" val="8437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8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W żłobie leży, któż </a:t>
            </a:r>
            <a:r>
              <a:rPr lang="pl-PL" sz="3600" dirty="0" err="1"/>
              <a:t>pobieży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kolędować małemu,</a:t>
            </a:r>
          </a:p>
          <a:p>
            <a:pPr marL="0" indent="0">
              <a:buNone/>
            </a:pPr>
            <a:r>
              <a:rPr lang="pl-PL" sz="3600" dirty="0"/>
              <a:t>Jezusowi Chrystusowi,</a:t>
            </a:r>
          </a:p>
          <a:p>
            <a:pPr marL="0" indent="0">
              <a:buNone/>
            </a:pPr>
            <a:r>
              <a:rPr lang="pl-PL" sz="3600" dirty="0"/>
              <a:t>Dziś do nas zesłanemu?</a:t>
            </a:r>
          </a:p>
          <a:p>
            <a:pPr marL="0" indent="0">
              <a:buNone/>
            </a:pPr>
            <a:r>
              <a:rPr lang="pl-PL" sz="3600" dirty="0"/>
              <a:t>Pastuszkowie przybywajcie,</a:t>
            </a:r>
          </a:p>
          <a:p>
            <a:pPr marL="0" indent="0">
              <a:buNone/>
            </a:pPr>
            <a:r>
              <a:rPr lang="pl-PL" sz="3600" dirty="0"/>
              <a:t>Jemu wdzięcznie</a:t>
            </a:r>
          </a:p>
          <a:p>
            <a:pPr marL="0" indent="0">
              <a:buNone/>
            </a:pPr>
            <a:r>
              <a:rPr lang="pl-PL" sz="3600" dirty="0"/>
              <a:t>przygrywajcie,</a:t>
            </a:r>
          </a:p>
          <a:p>
            <a:pPr marL="0" indent="0">
              <a:buNone/>
            </a:pPr>
            <a:r>
              <a:rPr lang="pl-PL" sz="3600" dirty="0"/>
              <a:t>Jako Panu naszemu.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My zaś sami z piosneczkami,</a:t>
            </a:r>
          </a:p>
          <a:p>
            <a:pPr marL="0" indent="0">
              <a:buNone/>
            </a:pPr>
            <a:r>
              <a:rPr lang="pl-PL" sz="3600" dirty="0"/>
              <a:t>Za wami pospieszymy,</a:t>
            </a:r>
          </a:p>
          <a:p>
            <a:pPr marL="0" indent="0">
              <a:buNone/>
            </a:pPr>
            <a:r>
              <a:rPr lang="pl-PL" sz="3600" dirty="0"/>
              <a:t>A tak tego maleńkiego</a:t>
            </a:r>
          </a:p>
          <a:p>
            <a:pPr marL="0" indent="0">
              <a:buNone/>
            </a:pPr>
            <a:r>
              <a:rPr lang="pl-PL" sz="3600" dirty="0"/>
              <a:t>Niech wszyscy zobaczymy:</a:t>
            </a:r>
          </a:p>
          <a:p>
            <a:pPr marL="0" indent="0">
              <a:buNone/>
            </a:pPr>
            <a:r>
              <a:rPr lang="pl-PL" sz="3600" dirty="0"/>
              <a:t>Jak ubogo narodzony,</a:t>
            </a:r>
          </a:p>
          <a:p>
            <a:pPr marL="0" indent="0">
              <a:buNone/>
            </a:pPr>
            <a:r>
              <a:rPr lang="pl-PL" sz="3600" dirty="0"/>
              <a:t>Płacze w stajni położony,</a:t>
            </a:r>
          </a:p>
          <a:p>
            <a:pPr marL="0" indent="0">
              <a:buNone/>
            </a:pPr>
            <a:r>
              <a:rPr lang="pl-PL" sz="3600" dirty="0"/>
              <a:t>Więc go dziś ucieszymy.</a:t>
            </a:r>
          </a:p>
        </p:txBody>
      </p:sp>
    </p:spTree>
    <p:extLst>
      <p:ext uri="{BB962C8B-B14F-4D97-AF65-F5344CB8AC3E}">
        <p14:creationId xmlns:p14="http://schemas.microsoft.com/office/powerpoint/2010/main" val="23528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</a:t>
            </a:r>
            <a:r>
              <a:rPr lang="pl-PL" sz="3600" dirty="0" err="1"/>
              <a:t>Najprzód</a:t>
            </a:r>
            <a:r>
              <a:rPr lang="pl-PL" sz="3600" dirty="0"/>
              <a:t> tedy niechaj wszędy,</a:t>
            </a:r>
          </a:p>
          <a:p>
            <a:pPr marL="0" indent="0">
              <a:buNone/>
            </a:pPr>
            <a:r>
              <a:rPr lang="pl-PL" sz="3600" dirty="0"/>
              <a:t>Zabrzmi świat w wesołości,</a:t>
            </a:r>
          </a:p>
          <a:p>
            <a:pPr marL="0" indent="0">
              <a:buNone/>
            </a:pPr>
            <a:r>
              <a:rPr lang="pl-PL" sz="3600" dirty="0"/>
              <a:t>Że posłany nam jest dany</a:t>
            </a:r>
          </a:p>
          <a:p>
            <a:pPr marL="0" indent="0">
              <a:buNone/>
            </a:pPr>
            <a:r>
              <a:rPr lang="pl-PL" sz="3600" dirty="0"/>
              <a:t>Emmanuel w niskości;</a:t>
            </a:r>
          </a:p>
          <a:p>
            <a:pPr marL="0" indent="0">
              <a:buNone/>
            </a:pPr>
            <a:r>
              <a:rPr lang="pl-PL" sz="3600" dirty="0"/>
              <a:t>Jego tedy przywitajmy,</a:t>
            </a:r>
          </a:p>
          <a:p>
            <a:pPr marL="0" indent="0">
              <a:buNone/>
            </a:pPr>
            <a:r>
              <a:rPr lang="pl-PL" sz="3600" dirty="0"/>
              <a:t>Z Aniołami zaśpiewajmy:</a:t>
            </a:r>
          </a:p>
          <a:p>
            <a:pPr marL="0" indent="0">
              <a:buNone/>
            </a:pPr>
            <a:r>
              <a:rPr lang="pl-PL" sz="3600" dirty="0"/>
              <a:t>Chwała na wysokości!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Witaj Panie, cóż się stanie,</a:t>
            </a:r>
          </a:p>
          <a:p>
            <a:pPr marL="0" indent="0">
              <a:buNone/>
            </a:pPr>
            <a:r>
              <a:rPr lang="pl-PL" sz="3600" dirty="0"/>
              <a:t>Że rozkoszy niebieskie</a:t>
            </a:r>
          </a:p>
          <a:p>
            <a:pPr marL="0" indent="0">
              <a:buNone/>
            </a:pPr>
            <a:r>
              <a:rPr lang="pl-PL" sz="3600" dirty="0"/>
              <a:t>Opuściłeś, a zstąpiłeś</a:t>
            </a:r>
          </a:p>
          <a:p>
            <a:pPr marL="0" indent="0">
              <a:buNone/>
            </a:pPr>
            <a:r>
              <a:rPr lang="pl-PL" sz="3600" dirty="0"/>
              <a:t>Na te niskości ziemskie?</a:t>
            </a:r>
          </a:p>
          <a:p>
            <a:pPr marL="0" indent="0">
              <a:buNone/>
            </a:pPr>
            <a:r>
              <a:rPr lang="pl-PL" sz="3600" dirty="0"/>
              <a:t>Miłość moja to sprawiła,</a:t>
            </a:r>
          </a:p>
          <a:p>
            <a:pPr marL="0" indent="0">
              <a:buNone/>
            </a:pPr>
            <a:r>
              <a:rPr lang="pl-PL" sz="3600" dirty="0"/>
              <a:t>By człowieka wywyższyła,</a:t>
            </a:r>
          </a:p>
          <a:p>
            <a:pPr marL="0" indent="0">
              <a:buNone/>
            </a:pPr>
            <a:r>
              <a:rPr lang="pl-PL" sz="3600" dirty="0"/>
              <a:t>Pod nieba Empirejskie.</a:t>
            </a:r>
          </a:p>
        </p:txBody>
      </p:sp>
    </p:spTree>
    <p:extLst>
      <p:ext uri="{BB962C8B-B14F-4D97-AF65-F5344CB8AC3E}">
        <p14:creationId xmlns:p14="http://schemas.microsoft.com/office/powerpoint/2010/main" val="6863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5. </a:t>
            </a:r>
            <a:r>
              <a:rPr lang="pl-PL" sz="3600" dirty="0" err="1"/>
              <a:t>Czem</a:t>
            </a:r>
            <a:r>
              <a:rPr lang="pl-PL" sz="3600" dirty="0"/>
              <a:t> w żłobeczku nie w łóżeczku,</a:t>
            </a:r>
          </a:p>
          <a:p>
            <a:pPr marL="0" indent="0">
              <a:buNone/>
            </a:pPr>
            <a:r>
              <a:rPr lang="pl-PL" sz="3600" dirty="0"/>
              <a:t>Na </a:t>
            </a:r>
            <a:r>
              <a:rPr lang="pl-PL" sz="3600" dirty="0" err="1"/>
              <a:t>siankuś</a:t>
            </a:r>
            <a:r>
              <a:rPr lang="pl-PL" sz="3600" dirty="0"/>
              <a:t> położony?</a:t>
            </a:r>
          </a:p>
          <a:p>
            <a:pPr marL="0" indent="0">
              <a:buNone/>
            </a:pPr>
            <a:r>
              <a:rPr lang="pl-PL" sz="3600" dirty="0" err="1"/>
              <a:t>Czem</a:t>
            </a:r>
            <a:r>
              <a:rPr lang="pl-PL" sz="3600" dirty="0"/>
              <a:t> z </a:t>
            </a:r>
            <a:r>
              <a:rPr lang="pl-PL" sz="3600" dirty="0" err="1"/>
              <a:t>bydlęty</a:t>
            </a:r>
            <a:r>
              <a:rPr lang="pl-PL" sz="3600" dirty="0"/>
              <a:t> nie z </a:t>
            </a:r>
            <a:r>
              <a:rPr lang="pl-PL" sz="3600" dirty="0" err="1"/>
              <a:t>Panięty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W stajni jesteś złożony?</a:t>
            </a:r>
          </a:p>
          <a:p>
            <a:pPr marL="0" indent="0">
              <a:buNone/>
            </a:pPr>
            <a:r>
              <a:rPr lang="pl-PL" sz="3600" dirty="0"/>
              <a:t>By człek sianu </a:t>
            </a:r>
            <a:r>
              <a:rPr lang="pl-PL" sz="3600" dirty="0" err="1"/>
              <a:t>przyrownany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Grzesznik bydlęciem nazwany,</a:t>
            </a:r>
          </a:p>
          <a:p>
            <a:pPr marL="0" indent="0">
              <a:buNone/>
            </a:pPr>
            <a:r>
              <a:rPr lang="pl-PL" sz="3600" dirty="0" err="1"/>
              <a:t>Przezemnie</a:t>
            </a:r>
            <a:r>
              <a:rPr lang="pl-PL" sz="3600" dirty="0"/>
              <a:t> był zbawiony.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Twoje państwo i poddaństwo,</a:t>
            </a:r>
          </a:p>
          <a:p>
            <a:pPr marL="0" indent="0">
              <a:buNone/>
            </a:pPr>
            <a:r>
              <a:rPr lang="pl-PL" sz="3600" dirty="0"/>
              <a:t>Jest świat cały o Boże;</a:t>
            </a:r>
          </a:p>
          <a:p>
            <a:pPr marL="0" indent="0">
              <a:buNone/>
            </a:pPr>
            <a:r>
              <a:rPr lang="pl-PL" sz="3600" dirty="0"/>
              <a:t>Tyś polny kwiat, czemuż cię świat</a:t>
            </a:r>
          </a:p>
          <a:p>
            <a:pPr marL="0" indent="0">
              <a:buNone/>
            </a:pPr>
            <a:r>
              <a:rPr lang="pl-PL" sz="3600" dirty="0"/>
              <a:t>Przyjąć nie chce choć może?</a:t>
            </a:r>
          </a:p>
          <a:p>
            <a:pPr marL="0" indent="0">
              <a:buNone/>
            </a:pPr>
            <a:r>
              <a:rPr lang="pl-PL" sz="3600" dirty="0"/>
              <a:t>Bo świat doczesne wolności</a:t>
            </a:r>
          </a:p>
          <a:p>
            <a:pPr marL="0" indent="0">
              <a:buNone/>
            </a:pPr>
            <a:r>
              <a:rPr lang="pl-PL" sz="3600" dirty="0"/>
              <a:t>Zwykł kochać, </a:t>
            </a:r>
          </a:p>
          <a:p>
            <a:pPr marL="0" indent="0">
              <a:buNone/>
            </a:pPr>
            <a:r>
              <a:rPr lang="pl-PL" sz="3600" dirty="0"/>
              <a:t>mnie zaś z swej</a:t>
            </a:r>
          </a:p>
          <a:p>
            <a:pPr marL="0" indent="0">
              <a:buNone/>
            </a:pPr>
            <a:r>
              <a:rPr lang="pl-PL" sz="3600" dirty="0"/>
              <a:t>złości,</a:t>
            </a:r>
          </a:p>
          <a:p>
            <a:pPr marL="0" indent="0">
              <a:buNone/>
            </a:pPr>
            <a:r>
              <a:rPr lang="pl-PL" sz="3600" dirty="0"/>
              <a:t>Krzyżowe </a:t>
            </a:r>
            <a:r>
              <a:rPr lang="pl-PL" sz="3600" dirty="0" err="1"/>
              <a:t>ściele</a:t>
            </a:r>
            <a:r>
              <a:rPr lang="pl-PL" sz="3600" dirty="0"/>
              <a:t> łoże.</a:t>
            </a:r>
          </a:p>
          <a:p>
            <a:pPr marL="0" indent="0">
              <a:buNone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7088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78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W Ramie głosy </a:t>
            </a:r>
          </a:p>
          <a:p>
            <a:pPr marL="0" indent="0">
              <a:buNone/>
            </a:pPr>
            <a:r>
              <a:rPr lang="pl-PL" sz="3600" dirty="0"/>
              <a:t>pod </a:t>
            </a:r>
            <a:r>
              <a:rPr lang="pl-PL" sz="3600" dirty="0" err="1"/>
              <a:t>niebiosy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Wzbijają się Racheli,</a:t>
            </a:r>
          </a:p>
          <a:p>
            <a:pPr marL="0" indent="0">
              <a:buNone/>
            </a:pPr>
            <a:r>
              <a:rPr lang="pl-PL" sz="3600" dirty="0"/>
              <a:t>Gdy swe </a:t>
            </a:r>
            <a:r>
              <a:rPr lang="pl-PL" sz="3600" dirty="0" err="1"/>
              <a:t>Syny</a:t>
            </a:r>
            <a:r>
              <a:rPr lang="pl-PL" sz="3600" dirty="0"/>
              <a:t> bez przyczyny,</a:t>
            </a:r>
          </a:p>
          <a:p>
            <a:pPr marL="0" indent="0">
              <a:buNone/>
            </a:pPr>
            <a:r>
              <a:rPr lang="pl-PL" sz="3600" dirty="0"/>
              <a:t>W krwawej widzi kąpieli!</a:t>
            </a:r>
          </a:p>
          <a:p>
            <a:pPr marL="0" indent="0">
              <a:buNone/>
            </a:pPr>
            <a:r>
              <a:rPr lang="pl-PL" sz="3600" dirty="0"/>
              <a:t>Większe mnie dla nich kąpanie,</a:t>
            </a:r>
          </a:p>
          <a:p>
            <a:pPr marL="0" indent="0">
              <a:buNone/>
            </a:pPr>
            <a:r>
              <a:rPr lang="pl-PL" sz="3600" dirty="0"/>
              <a:t>W krwawym czeka oceanie,</a:t>
            </a:r>
          </a:p>
          <a:p>
            <a:pPr marL="0" indent="0">
              <a:buNone/>
            </a:pPr>
            <a:r>
              <a:rPr lang="pl-PL" sz="3600" dirty="0"/>
              <a:t>Skąd niebo będą mieli.</a:t>
            </a:r>
          </a:p>
          <a:p>
            <a:pPr marL="0" indent="0">
              <a:buNone/>
            </a:pPr>
            <a:r>
              <a:rPr lang="pl-PL" sz="3600" dirty="0"/>
              <a:t>8. Trzej Królowie Monarchowie</a:t>
            </a:r>
          </a:p>
          <a:p>
            <a:pPr marL="0" indent="0">
              <a:buNone/>
            </a:pPr>
            <a:r>
              <a:rPr lang="pl-PL" sz="3600" dirty="0"/>
              <a:t>Wschodni kraj opuszczają.</a:t>
            </a:r>
          </a:p>
          <a:p>
            <a:pPr marL="0" indent="0">
              <a:buNone/>
            </a:pPr>
            <a:r>
              <a:rPr lang="pl-PL" sz="3600" dirty="0"/>
              <a:t>Serc ofiary z trzema dary,</a:t>
            </a:r>
          </a:p>
          <a:p>
            <a:pPr marL="0" indent="0">
              <a:buNone/>
            </a:pPr>
            <a:r>
              <a:rPr lang="pl-PL" sz="3600" dirty="0"/>
              <a:t>Tobie Panu oddają;</a:t>
            </a:r>
          </a:p>
          <a:p>
            <a:pPr marL="0" indent="0">
              <a:buNone/>
            </a:pPr>
            <a:r>
              <a:rPr lang="pl-PL" sz="3600" dirty="0"/>
              <a:t>Darami się kontentujesz,</a:t>
            </a:r>
          </a:p>
          <a:p>
            <a:pPr marL="0" indent="0">
              <a:buNone/>
            </a:pPr>
            <a:r>
              <a:rPr lang="pl-PL" sz="3600" dirty="0"/>
              <a:t>Bardziej serca ich szacujesz,</a:t>
            </a:r>
          </a:p>
          <a:p>
            <a:pPr marL="0" indent="0">
              <a:buNone/>
            </a:pPr>
            <a:r>
              <a:rPr lang="pl-PL" sz="3600" dirty="0"/>
              <a:t>Za co niech niebo mają.</a:t>
            </a:r>
          </a:p>
        </p:txBody>
      </p:sp>
    </p:spTree>
    <p:extLst>
      <p:ext uri="{BB962C8B-B14F-4D97-AF65-F5344CB8AC3E}">
        <p14:creationId xmlns:p14="http://schemas.microsoft.com/office/powerpoint/2010/main" val="15268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956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1. Wesołą nowinę, bracia słuchajcie,</a:t>
            </a:r>
          </a:p>
          <a:p>
            <a:pPr marL="0" indent="0">
              <a:buNone/>
            </a:pPr>
            <a:r>
              <a:rPr lang="pl-PL" sz="3600" dirty="0"/>
              <a:t>Niebieską Dziecinę ze mną witajcie.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Jak miła ta nowina! Mów, gdzie jest ta Dziecina?</a:t>
            </a:r>
          </a:p>
          <a:p>
            <a:pPr marL="0" indent="0">
              <a:buNone/>
            </a:pPr>
            <a:r>
              <a:rPr lang="pl-PL" sz="3600" dirty="0"/>
              <a:t>Byśmy tam </a:t>
            </a:r>
            <a:r>
              <a:rPr lang="pl-PL" sz="3600" dirty="0" err="1"/>
              <a:t>pobieżeli</a:t>
            </a:r>
            <a:r>
              <a:rPr lang="pl-PL" sz="3600" dirty="0"/>
              <a:t> i ujrzeli.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Bogu chwałę wznoszą na wysokości,</a:t>
            </a:r>
          </a:p>
          <a:p>
            <a:pPr marL="0" indent="0">
              <a:buNone/>
            </a:pPr>
            <a:r>
              <a:rPr lang="pl-PL" sz="3600" dirty="0"/>
              <a:t>pokój ludziom głoszą duchy światłości.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3. Panna nam powiła Boskie Dzieciątko,</a:t>
            </a:r>
          </a:p>
          <a:p>
            <a:pPr marL="0" indent="0">
              <a:buNone/>
            </a:pPr>
            <a:r>
              <a:rPr lang="pl-PL" sz="3600" dirty="0"/>
              <a:t>pokłonem uczciła to Niemowlątko.</a:t>
            </a:r>
          </a:p>
        </p:txBody>
      </p:sp>
    </p:spTree>
    <p:extLst>
      <p:ext uri="{BB962C8B-B14F-4D97-AF65-F5344CB8AC3E}">
        <p14:creationId xmlns:p14="http://schemas.microsoft.com/office/powerpoint/2010/main" val="6103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4. Którego zrodziła, Bogiem uznała,</a:t>
            </a:r>
          </a:p>
          <a:p>
            <a:pPr marL="0" indent="0">
              <a:buNone/>
            </a:pPr>
            <a:r>
              <a:rPr lang="pl-PL" sz="3600" dirty="0"/>
              <a:t>i Panną, jak była, Panną została.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Jak miła ta nowina! Mów, gdzie jest ta Dziecina?</a:t>
            </a:r>
          </a:p>
          <a:p>
            <a:pPr marL="0" indent="0">
              <a:buNone/>
            </a:pPr>
            <a:r>
              <a:rPr lang="pl-PL" sz="3600" dirty="0"/>
              <a:t>Byśmy tam </a:t>
            </a:r>
            <a:r>
              <a:rPr lang="pl-PL" sz="3600" dirty="0" err="1"/>
              <a:t>pobieżeli</a:t>
            </a:r>
            <a:r>
              <a:rPr lang="pl-PL" sz="3600" dirty="0"/>
              <a:t> i ujrzeli.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5. Ubodzy pasterze pierwsi przybyli,</a:t>
            </a:r>
          </a:p>
          <a:p>
            <a:pPr marL="0" indent="0">
              <a:buNone/>
            </a:pPr>
            <a:r>
              <a:rPr lang="pl-PL" sz="3600" dirty="0"/>
              <a:t>Jezusowi Panu pokłon złożyli.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Czyste swoje serca w dani oddali,</a:t>
            </a:r>
          </a:p>
          <a:p>
            <a:pPr marL="0" indent="0">
              <a:buNone/>
            </a:pPr>
            <a:r>
              <a:rPr lang="pl-PL" sz="3600" dirty="0"/>
              <a:t>szczęśliwi do swoich rodzin wracali. </a:t>
            </a:r>
          </a:p>
        </p:txBody>
      </p:sp>
    </p:spTree>
    <p:extLst>
      <p:ext uri="{BB962C8B-B14F-4D97-AF65-F5344CB8AC3E}">
        <p14:creationId xmlns:p14="http://schemas.microsoft.com/office/powerpoint/2010/main" val="279860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7. Królowie na wschodzie już to poznali</a:t>
            </a:r>
          </a:p>
          <a:p>
            <a:pPr marL="0" indent="0">
              <a:buNone/>
            </a:pPr>
            <a:r>
              <a:rPr lang="pl-PL" sz="3600" dirty="0"/>
              <a:t>i w Judzkim narodzie szukać jechali.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Jak miła ta nowina! Mów, gdzie jest ta Dziecina?</a:t>
            </a:r>
          </a:p>
          <a:p>
            <a:pPr marL="0" indent="0">
              <a:buNone/>
            </a:pPr>
            <a:r>
              <a:rPr lang="pl-PL" sz="3600" dirty="0"/>
              <a:t>Byśmy tam </a:t>
            </a:r>
            <a:r>
              <a:rPr lang="pl-PL" sz="3600" dirty="0" err="1"/>
              <a:t>pobieżeli</a:t>
            </a:r>
            <a:r>
              <a:rPr lang="pl-PL" sz="3600" dirty="0"/>
              <a:t> i ujrzeli.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Gwiazda najśliczniejsza ich oświeciła, </a:t>
            </a:r>
          </a:p>
          <a:p>
            <a:pPr marL="0" indent="0">
              <a:buNone/>
            </a:pPr>
            <a:r>
              <a:rPr lang="pl-PL" sz="3600" dirty="0"/>
              <a:t>Nad wszystko piękniejsza, Doń prowadziła. 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9. W Jeruzalem mieście, </a:t>
            </a:r>
            <a:r>
              <a:rPr lang="pl-PL" sz="3600" dirty="0" err="1"/>
              <a:t>najprzód</a:t>
            </a:r>
            <a:r>
              <a:rPr lang="pl-PL" sz="3600" dirty="0"/>
              <a:t> szukali, </a:t>
            </a:r>
          </a:p>
          <a:p>
            <a:pPr marL="0" indent="0">
              <a:buNone/>
            </a:pPr>
            <a:r>
              <a:rPr lang="pl-PL" sz="3600" dirty="0"/>
              <a:t>Ale błąd nareszcie sami poznali. </a:t>
            </a:r>
          </a:p>
        </p:txBody>
      </p:sp>
    </p:spTree>
    <p:extLst>
      <p:ext uri="{BB962C8B-B14F-4D97-AF65-F5344CB8AC3E}">
        <p14:creationId xmlns:p14="http://schemas.microsoft.com/office/powerpoint/2010/main" val="226428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10. Heroda znajdują, gwiazdę stracili, </a:t>
            </a:r>
          </a:p>
          <a:p>
            <a:pPr marL="0" indent="0">
              <a:buNone/>
            </a:pPr>
            <a:r>
              <a:rPr lang="pl-PL" sz="3600" dirty="0"/>
              <a:t>Lecz się dowiadują, gdzie pewni byli.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Jak miła ta nowina! Mów, gdzie jest ta Dziecina?</a:t>
            </a:r>
          </a:p>
          <a:p>
            <a:pPr marL="0" indent="0">
              <a:buNone/>
            </a:pPr>
            <a:r>
              <a:rPr lang="pl-PL" sz="3600" dirty="0"/>
              <a:t>Byśmy tam </a:t>
            </a:r>
            <a:r>
              <a:rPr lang="pl-PL" sz="3600" dirty="0" err="1"/>
              <a:t>pobieżeli</a:t>
            </a:r>
            <a:r>
              <a:rPr lang="pl-PL" sz="3600" dirty="0"/>
              <a:t> i ujrzeli.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11. W Betlejem, miasteczku, tak prorokuje </a:t>
            </a:r>
          </a:p>
          <a:p>
            <a:pPr marL="0" indent="0">
              <a:buNone/>
            </a:pPr>
            <a:r>
              <a:rPr lang="pl-PL" sz="3600" dirty="0" err="1"/>
              <a:t>Micheasz</a:t>
            </a:r>
            <a:r>
              <a:rPr lang="pl-PL" sz="3600" dirty="0"/>
              <a:t>, weselem tam Go zwiastuje.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12. Gdy się tam udali, gwiazdę ujrzeli, </a:t>
            </a:r>
          </a:p>
          <a:p>
            <a:pPr marL="0" indent="0">
              <a:buNone/>
            </a:pPr>
            <a:r>
              <a:rPr lang="pl-PL" sz="3600" dirty="0"/>
              <a:t>Już pewnie jechali, wielce weseli. </a:t>
            </a:r>
          </a:p>
        </p:txBody>
      </p:sp>
    </p:spTree>
    <p:extLst>
      <p:ext uri="{BB962C8B-B14F-4D97-AF65-F5344CB8AC3E}">
        <p14:creationId xmlns:p14="http://schemas.microsoft.com/office/powerpoint/2010/main" val="16748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13. Znaleźli to Dziecię i Matkę Jego.</a:t>
            </a:r>
          </a:p>
          <a:p>
            <a:pPr marL="0" indent="0">
              <a:buNone/>
            </a:pPr>
            <a:r>
              <a:rPr lang="pl-PL" sz="3600" dirty="0"/>
              <a:t>Tam idźcie, znajdziecie Syna Bożego!</a:t>
            </a:r>
          </a:p>
          <a:p>
            <a:pPr marL="0" indent="0">
              <a:buNone/>
            </a:pPr>
            <a:r>
              <a:rPr lang="pl-PL" sz="3600" dirty="0"/>
              <a:t>Jak miła ta nowina!</a:t>
            </a:r>
          </a:p>
          <a:p>
            <a:pPr marL="0" indent="0">
              <a:buNone/>
            </a:pPr>
            <a:r>
              <a:rPr lang="pl-PL" sz="3600" dirty="0"/>
              <a:t>Już wiemy, gdzie Dziecina.</a:t>
            </a:r>
          </a:p>
          <a:p>
            <a:pPr marL="0" indent="0">
              <a:buNone/>
            </a:pPr>
            <a:r>
              <a:rPr lang="pl-PL" sz="3600" dirty="0"/>
              <a:t>Wszyscy tam </a:t>
            </a:r>
            <a:r>
              <a:rPr lang="pl-PL" sz="3600" dirty="0" err="1"/>
              <a:t>pobieżymy</a:t>
            </a:r>
            <a:r>
              <a:rPr lang="pl-PL" sz="3600" dirty="0"/>
              <a:t> i ujrzymy</a:t>
            </a:r>
          </a:p>
        </p:txBody>
      </p:sp>
    </p:spTree>
    <p:extLst>
      <p:ext uri="{BB962C8B-B14F-4D97-AF65-F5344CB8AC3E}">
        <p14:creationId xmlns:p14="http://schemas.microsoft.com/office/powerpoint/2010/main" val="21063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7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1. Wśród nocnej ciszy głos się rozchodzi:</a:t>
            </a:r>
          </a:p>
          <a:p>
            <a:pPr marL="0" indent="0">
              <a:buNone/>
            </a:pPr>
            <a:r>
              <a:rPr lang="pl-PL" sz="3600" dirty="0"/>
              <a:t>Wstańcie, pasterze, Bóg się wam rodzi</a:t>
            </a:r>
          </a:p>
          <a:p>
            <a:pPr marL="0" indent="0">
              <a:buNone/>
            </a:pPr>
            <a:r>
              <a:rPr lang="pl-PL" sz="3600" dirty="0"/>
              <a:t>Czym prędzej się wybierajcie,</a:t>
            </a:r>
          </a:p>
          <a:p>
            <a:pPr marL="0" indent="0">
              <a:buNone/>
            </a:pPr>
            <a:r>
              <a:rPr lang="pl-PL" sz="3600" dirty="0"/>
              <a:t>Do Betlejem pośpieszajcie,</a:t>
            </a:r>
          </a:p>
          <a:p>
            <a:pPr marL="0" indent="0">
              <a:buNone/>
            </a:pPr>
            <a:r>
              <a:rPr lang="pl-PL" sz="3600" dirty="0"/>
              <a:t>Przywitać Pana.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Poszli, znaleźli Dzieciątko w żłobie</a:t>
            </a:r>
          </a:p>
          <a:p>
            <a:pPr marL="0" indent="0">
              <a:buNone/>
            </a:pPr>
            <a:r>
              <a:rPr lang="pl-PL" sz="3600" dirty="0"/>
              <a:t>Z wszystkimi znaki danymi sobie.</a:t>
            </a:r>
          </a:p>
          <a:p>
            <a:pPr marL="0" indent="0">
              <a:buNone/>
            </a:pPr>
            <a:r>
              <a:rPr lang="pl-PL" sz="3600" dirty="0"/>
              <a:t>Jako Bogu cześć Mu dali,</a:t>
            </a:r>
          </a:p>
          <a:p>
            <a:pPr marL="0" indent="0">
              <a:buNone/>
            </a:pPr>
            <a:r>
              <a:rPr lang="pl-PL" sz="3600" dirty="0"/>
              <a:t>A witając zawołali</a:t>
            </a:r>
          </a:p>
          <a:p>
            <a:pPr marL="0" indent="0">
              <a:buNone/>
            </a:pPr>
            <a:r>
              <a:rPr lang="pl-PL" sz="3600" dirty="0"/>
              <a:t>Z wielkiej radości.</a:t>
            </a:r>
          </a:p>
        </p:txBody>
      </p:sp>
    </p:spTree>
    <p:extLst>
      <p:ext uri="{BB962C8B-B14F-4D97-AF65-F5344CB8AC3E}">
        <p14:creationId xmlns:p14="http://schemas.microsoft.com/office/powerpoint/2010/main" val="197402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3. Ach, witaj Zbawco z dawna żądany,</a:t>
            </a:r>
          </a:p>
          <a:p>
            <a:pPr marL="0" indent="0">
              <a:buNone/>
            </a:pPr>
            <a:r>
              <a:rPr lang="pl-PL" sz="3600" dirty="0"/>
              <a:t>Tyle tysięcy lat </a:t>
            </a:r>
            <a:r>
              <a:rPr lang="pl-PL" sz="3600" dirty="0" err="1"/>
              <a:t>wyglądany</a:t>
            </a:r>
            <a:endParaRPr lang="pl-PL" sz="3600" dirty="0"/>
          </a:p>
          <a:p>
            <a:pPr marL="0" indent="0">
              <a:buNone/>
            </a:pPr>
            <a:r>
              <a:rPr lang="pl-PL" sz="3600" dirty="0"/>
              <a:t>Na Ciebie króle, prorocy</a:t>
            </a:r>
          </a:p>
          <a:p>
            <a:pPr marL="0" indent="0">
              <a:buNone/>
            </a:pPr>
            <a:r>
              <a:rPr lang="pl-PL" sz="3600" dirty="0"/>
              <a:t>Czekali, a Tyś tej nocy</a:t>
            </a:r>
          </a:p>
          <a:p>
            <a:pPr marL="0" indent="0">
              <a:buNone/>
            </a:pPr>
            <a:r>
              <a:rPr lang="pl-PL" sz="3600" dirty="0"/>
              <a:t>Nam się objawił.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I my czekamy na Ciebie, Pana,</a:t>
            </a:r>
          </a:p>
          <a:p>
            <a:pPr marL="0" indent="0">
              <a:buNone/>
            </a:pPr>
            <a:r>
              <a:rPr lang="pl-PL" sz="3600" dirty="0"/>
              <a:t>A skoro przyjdziesz na głos kapłana,</a:t>
            </a:r>
          </a:p>
          <a:p>
            <a:pPr marL="0" indent="0">
              <a:buNone/>
            </a:pPr>
            <a:r>
              <a:rPr lang="pl-PL" sz="3600" dirty="0"/>
              <a:t>Padniemy na twarz przed Tobą,</a:t>
            </a:r>
          </a:p>
          <a:p>
            <a:pPr marL="0" indent="0">
              <a:buNone/>
            </a:pPr>
            <a:r>
              <a:rPr lang="pl-PL" sz="3600" dirty="0"/>
              <a:t>Wierząc, żeś jest pod osłoną</a:t>
            </a:r>
          </a:p>
          <a:p>
            <a:pPr marL="0" indent="0">
              <a:buNone/>
            </a:pPr>
            <a:r>
              <a:rPr lang="pl-PL" sz="3600" dirty="0"/>
              <a:t>Chleba i wina.</a:t>
            </a:r>
          </a:p>
        </p:txBody>
      </p:sp>
    </p:spTree>
    <p:extLst>
      <p:ext uri="{BB962C8B-B14F-4D97-AF65-F5344CB8AC3E}">
        <p14:creationId xmlns:p14="http://schemas.microsoft.com/office/powerpoint/2010/main" val="8392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lnSpcReduction="10000"/>
          </a:bodyPr>
          <a:lstStyle/>
          <a:p>
            <a:pPr marL="0" indent="0">
              <a:buNone/>
            </a:pPr>
            <a:r>
              <a:rPr lang="pl-PL" sz="3600" dirty="0"/>
              <a:t>1. Bóg się rodzi, </a:t>
            </a:r>
          </a:p>
          <a:p>
            <a:pPr marL="0" indent="0">
              <a:buNone/>
            </a:pPr>
            <a:r>
              <a:rPr lang="pl-PL" sz="3600" dirty="0"/>
              <a:t>moc truchleje,</a:t>
            </a:r>
          </a:p>
          <a:p>
            <a:pPr marL="0" indent="0">
              <a:buNone/>
            </a:pPr>
            <a:r>
              <a:rPr lang="pl-PL" sz="3600" dirty="0"/>
              <a:t>Pan </a:t>
            </a:r>
            <a:r>
              <a:rPr lang="pl-PL" sz="3600" dirty="0" err="1"/>
              <a:t>niebiosów</a:t>
            </a:r>
            <a:r>
              <a:rPr lang="pl-PL" sz="3600" dirty="0"/>
              <a:t> obnażony?</a:t>
            </a:r>
          </a:p>
          <a:p>
            <a:pPr marL="0" indent="0">
              <a:buNone/>
            </a:pPr>
            <a:r>
              <a:rPr lang="pl-PL" sz="3600" dirty="0"/>
              <a:t>Ogień krzepnie, </a:t>
            </a:r>
          </a:p>
          <a:p>
            <a:pPr marL="0" indent="0">
              <a:buNone/>
            </a:pPr>
            <a:r>
              <a:rPr lang="pl-PL" sz="3600" dirty="0"/>
              <a:t>blask ciemnieje,</a:t>
            </a:r>
          </a:p>
          <a:p>
            <a:pPr marL="0" indent="0">
              <a:buNone/>
            </a:pPr>
            <a:r>
              <a:rPr lang="pl-PL" sz="3600" dirty="0"/>
              <a:t>Ma granice Nieskończony:</a:t>
            </a:r>
          </a:p>
          <a:p>
            <a:pPr marL="0" indent="0">
              <a:buNone/>
            </a:pPr>
            <a:r>
              <a:rPr lang="pl-PL" sz="3600" dirty="0"/>
              <a:t>Wzgardzony okryty chwałą,</a:t>
            </a:r>
          </a:p>
          <a:p>
            <a:pPr marL="0" indent="0">
              <a:buNone/>
            </a:pPr>
            <a:r>
              <a:rPr lang="pl-PL" sz="3600" dirty="0"/>
              <a:t>Śmiertelny Król nad wiekami?</a:t>
            </a:r>
          </a:p>
          <a:p>
            <a:pPr marL="0" indent="0">
              <a:buNone/>
            </a:pPr>
            <a:r>
              <a:rPr lang="pl-PL" sz="3600" dirty="0"/>
              <a:t>A Słowo ciałem się stało,</a:t>
            </a:r>
          </a:p>
          <a:p>
            <a:pPr marL="0" indent="0">
              <a:buNone/>
            </a:pPr>
            <a:r>
              <a:rPr lang="pl-PL" sz="3600" dirty="0"/>
              <a:t>i mieszkało między nami.</a:t>
            </a:r>
          </a:p>
          <a:p>
            <a:pPr marL="0" indent="0">
              <a:buNone/>
            </a:pPr>
            <a:r>
              <a:rPr lang="pl-PL" sz="3600" dirty="0"/>
              <a:t>2. Cóż masz, niebo </a:t>
            </a:r>
          </a:p>
          <a:p>
            <a:pPr marL="0" indent="0">
              <a:buNone/>
            </a:pPr>
            <a:r>
              <a:rPr lang="pl-PL" sz="3600" dirty="0"/>
              <a:t>nad </a:t>
            </a:r>
            <a:r>
              <a:rPr lang="pl-PL" sz="3600" dirty="0" err="1"/>
              <a:t>ziemiany</a:t>
            </a:r>
            <a:r>
              <a:rPr lang="pl-PL" sz="3600" dirty="0"/>
              <a:t>?</a:t>
            </a:r>
          </a:p>
          <a:p>
            <a:pPr marL="0" indent="0">
              <a:buNone/>
            </a:pPr>
            <a:r>
              <a:rPr lang="pl-PL" sz="3600" dirty="0"/>
              <a:t>Bóg porzucił szczęście swoje,</a:t>
            </a:r>
          </a:p>
          <a:p>
            <a:pPr marL="0" indent="0">
              <a:buNone/>
            </a:pPr>
            <a:r>
              <a:rPr lang="pl-PL" sz="3600" dirty="0"/>
              <a:t>Wszedł między lud ukochany,</a:t>
            </a:r>
          </a:p>
          <a:p>
            <a:pPr marL="0" indent="0">
              <a:buNone/>
            </a:pPr>
            <a:r>
              <a:rPr lang="pl-PL" sz="3600" dirty="0"/>
              <a:t>Dzieląc z nim trudy i znoje,</a:t>
            </a:r>
          </a:p>
          <a:p>
            <a:pPr marL="0" indent="0">
              <a:buNone/>
            </a:pPr>
            <a:r>
              <a:rPr lang="pl-PL" sz="3600" dirty="0"/>
              <a:t>Niemało cierpiał, niemało,</a:t>
            </a:r>
          </a:p>
          <a:p>
            <a:pPr marL="0" indent="0">
              <a:buNone/>
            </a:pPr>
            <a:r>
              <a:rPr lang="pl-PL" sz="3600" dirty="0"/>
              <a:t>Żeśmy byli winni sami,</a:t>
            </a:r>
          </a:p>
          <a:p>
            <a:pPr marL="0" indent="0">
              <a:buNone/>
            </a:pPr>
            <a:r>
              <a:rPr lang="pl-PL" sz="3600" dirty="0"/>
              <a:t>A Słowo ciałem się stało,</a:t>
            </a:r>
          </a:p>
          <a:p>
            <a:pPr marL="0" indent="0">
              <a:buNone/>
            </a:pPr>
            <a:r>
              <a:rPr lang="pl-PL" sz="3600" dirty="0"/>
              <a:t>i mieszkało między nami.</a:t>
            </a:r>
          </a:p>
        </p:txBody>
      </p:sp>
    </p:spTree>
    <p:extLst>
      <p:ext uri="{BB962C8B-B14F-4D97-AF65-F5344CB8AC3E}">
        <p14:creationId xmlns:p14="http://schemas.microsoft.com/office/powerpoint/2010/main" val="22250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80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1. Z narodzenia Pana dzień dziś wesoły:</a:t>
            </a:r>
          </a:p>
          <a:p>
            <a:pPr marL="0" indent="0">
              <a:buNone/>
            </a:pPr>
            <a:r>
              <a:rPr lang="pl-PL" sz="3600" dirty="0"/>
              <a:t>wyśpiewują chwałę Bogu żywioły,</a:t>
            </a:r>
          </a:p>
          <a:p>
            <a:pPr marL="0" indent="0">
              <a:buNone/>
            </a:pPr>
            <a:r>
              <a:rPr lang="pl-PL" sz="3600" dirty="0"/>
              <a:t>radość ludzi wszędzie słynie,</a:t>
            </a:r>
          </a:p>
          <a:p>
            <a:pPr marL="0" indent="0">
              <a:buNone/>
            </a:pPr>
            <a:r>
              <a:rPr lang="pl-PL" sz="3600" dirty="0"/>
              <a:t>Anioł budzi przy dolinie</a:t>
            </a:r>
          </a:p>
          <a:p>
            <a:pPr marL="0" indent="0">
              <a:buNone/>
            </a:pPr>
            <a:r>
              <a:rPr lang="pl-PL" sz="3600" dirty="0" err="1"/>
              <a:t>pasterzów</a:t>
            </a:r>
            <a:r>
              <a:rPr lang="pl-PL" sz="3600" dirty="0"/>
              <a:t>, co paśli pod borem woły.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Wypada wśród nocy ogień z obłoku,</a:t>
            </a:r>
          </a:p>
          <a:p>
            <a:pPr marL="0" indent="0">
              <a:buNone/>
            </a:pPr>
            <a:r>
              <a:rPr lang="pl-PL" sz="3600" dirty="0"/>
              <a:t>dumają pasterze w takim widoku.</a:t>
            </a:r>
          </a:p>
          <a:p>
            <a:pPr marL="0" indent="0">
              <a:buNone/>
            </a:pPr>
            <a:r>
              <a:rPr lang="pl-PL" sz="3600" dirty="0"/>
              <a:t>Każdy pyta: co się dzieje,</a:t>
            </a:r>
          </a:p>
          <a:p>
            <a:pPr marL="0" indent="0">
              <a:buNone/>
            </a:pPr>
            <a:r>
              <a:rPr lang="pl-PL" sz="3600" dirty="0"/>
              <a:t>czy nie świta, czy nie dnieje?</a:t>
            </a:r>
          </a:p>
          <a:p>
            <a:pPr marL="0" indent="0">
              <a:buNone/>
            </a:pPr>
            <a:r>
              <a:rPr lang="pl-PL" sz="3600" dirty="0"/>
              <a:t>Skąd ta łuna bije tak miła oku?</a:t>
            </a:r>
          </a:p>
        </p:txBody>
      </p:sp>
    </p:spTree>
    <p:extLst>
      <p:ext uri="{BB962C8B-B14F-4D97-AF65-F5344CB8AC3E}">
        <p14:creationId xmlns:p14="http://schemas.microsoft.com/office/powerpoint/2010/main" val="10983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3. Ale gdy anielskie głosy słyszeli,</a:t>
            </a:r>
          </a:p>
          <a:p>
            <a:pPr marL="0" indent="0">
              <a:buNone/>
            </a:pPr>
            <a:r>
              <a:rPr lang="pl-PL" sz="3600" dirty="0"/>
              <a:t>zaraz do Betlejem prosto bieżeli.</a:t>
            </a:r>
          </a:p>
          <a:p>
            <a:pPr marL="0" indent="0">
              <a:buNone/>
            </a:pPr>
            <a:r>
              <a:rPr lang="pl-PL" sz="3600" dirty="0"/>
              <a:t>Tam witali w żłobie Pana,</a:t>
            </a:r>
          </a:p>
          <a:p>
            <a:pPr marL="0" indent="0">
              <a:buNone/>
            </a:pPr>
            <a:r>
              <a:rPr lang="pl-PL" sz="3600" dirty="0"/>
              <a:t>poklękali na kolana</a:t>
            </a:r>
          </a:p>
          <a:p>
            <a:pPr marL="0" indent="0">
              <a:buNone/>
            </a:pPr>
            <a:r>
              <a:rPr lang="pl-PL" sz="3600" dirty="0"/>
              <a:t>i oddali dary, co z sobą wzięli.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Potem wykrzyknęli w głos na przemiany:</a:t>
            </a:r>
          </a:p>
          <a:p>
            <a:pPr marL="0" indent="0">
              <a:buNone/>
            </a:pPr>
            <a:r>
              <a:rPr lang="pl-PL" sz="3600" dirty="0"/>
              <a:t>żyj, Jezu maleńki na świat zesłany!</a:t>
            </a:r>
          </a:p>
          <a:p>
            <a:pPr marL="0" indent="0">
              <a:buNone/>
            </a:pPr>
            <a:r>
              <a:rPr lang="pl-PL" sz="3600" dirty="0"/>
              <a:t>Niech Ci, Panie, od nas chwała</a:t>
            </a:r>
          </a:p>
          <a:p>
            <a:pPr marL="0" indent="0">
              <a:buNone/>
            </a:pPr>
            <a:r>
              <a:rPr lang="pl-PL" sz="3600" dirty="0"/>
              <a:t>nie ustanie wiecznie trwała.</a:t>
            </a:r>
          </a:p>
          <a:p>
            <a:pPr marL="0" indent="0">
              <a:buNone/>
            </a:pPr>
            <a:r>
              <a:rPr lang="pl-PL" sz="3600" dirty="0"/>
              <a:t>Króluj Zbawicielu z Nieba zesłany!</a:t>
            </a:r>
          </a:p>
        </p:txBody>
      </p:sp>
    </p:spTree>
    <p:extLst>
      <p:ext uri="{BB962C8B-B14F-4D97-AF65-F5344CB8AC3E}">
        <p14:creationId xmlns:p14="http://schemas.microsoft.com/office/powerpoint/2010/main" val="114885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sz="3600" dirty="0"/>
              <a:t>5. Odchodzą z Betlejem pełni wesela,</a:t>
            </a:r>
          </a:p>
          <a:p>
            <a:pPr marL="0" indent="0">
              <a:buNone/>
            </a:pPr>
            <a:r>
              <a:rPr lang="pl-PL" sz="3600" dirty="0"/>
              <a:t>że już Bóg wysłuchał próśb Izraela,</a:t>
            </a:r>
          </a:p>
          <a:p>
            <a:pPr marL="0" indent="0">
              <a:buNone/>
            </a:pPr>
            <a:r>
              <a:rPr lang="pl-PL" sz="3600" dirty="0"/>
              <a:t>gdy tej nocy to widzieli,</a:t>
            </a:r>
          </a:p>
          <a:p>
            <a:pPr marL="0" indent="0">
              <a:buNone/>
            </a:pPr>
            <a:r>
              <a:rPr lang="pl-PL" sz="3600" dirty="0"/>
              <a:t>co Prorocy widzieć chcieli:</a:t>
            </a:r>
          </a:p>
          <a:p>
            <a:pPr marL="0" indent="0">
              <a:buNone/>
            </a:pPr>
            <a:r>
              <a:rPr lang="pl-PL" sz="3600" dirty="0"/>
              <a:t>w ciele ludzkim Boga i Zbawiciela.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I my z pastuszkami dziś się radujmy.</a:t>
            </a:r>
          </a:p>
          <a:p>
            <a:pPr marL="0" indent="0">
              <a:buNone/>
            </a:pPr>
            <a:r>
              <a:rPr lang="pl-PL" sz="3600" dirty="0"/>
              <a:t>Chwałę z Aniołami wraz wyśpiewujmy.</a:t>
            </a:r>
          </a:p>
          <a:p>
            <a:pPr marL="0" indent="0">
              <a:buNone/>
            </a:pPr>
            <a:r>
              <a:rPr lang="pl-PL" sz="3600" dirty="0"/>
              <a:t>Bo ten Jezus z Nieba dany</a:t>
            </a:r>
          </a:p>
          <a:p>
            <a:pPr marL="0" indent="0">
              <a:buNone/>
            </a:pPr>
            <a:r>
              <a:rPr lang="pl-PL" sz="3600" dirty="0"/>
              <a:t>weźmie nas między </a:t>
            </a:r>
            <a:r>
              <a:rPr lang="pl-PL" sz="3600" dirty="0" err="1"/>
              <a:t>niebiany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tylko Go z całego serca miłujmy.</a:t>
            </a:r>
          </a:p>
        </p:txBody>
      </p:sp>
    </p:spTree>
    <p:extLst>
      <p:ext uri="{BB962C8B-B14F-4D97-AF65-F5344CB8AC3E}">
        <p14:creationId xmlns:p14="http://schemas.microsoft.com/office/powerpoint/2010/main" val="38726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34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W nędznej szopie urodzony,</a:t>
            </a:r>
          </a:p>
          <a:p>
            <a:pPr marL="0" indent="0">
              <a:buNone/>
            </a:pPr>
            <a:r>
              <a:rPr lang="pl-PL" sz="3600" dirty="0"/>
              <a:t>Żłób Mu za kolebkę dano!</a:t>
            </a:r>
          </a:p>
          <a:p>
            <a:pPr marL="0" indent="0">
              <a:buNone/>
            </a:pPr>
            <a:r>
              <a:rPr lang="pl-PL" sz="3600" dirty="0"/>
              <a:t>Cóż jest, czym był otoczony?</a:t>
            </a:r>
          </a:p>
          <a:p>
            <a:pPr marL="0" indent="0">
              <a:buNone/>
            </a:pPr>
            <a:r>
              <a:rPr lang="pl-PL" sz="3600" dirty="0"/>
              <a:t>Bydło, pasterze i siano.</a:t>
            </a:r>
          </a:p>
          <a:p>
            <a:pPr marL="0" indent="0">
              <a:buNone/>
            </a:pPr>
            <a:r>
              <a:rPr lang="pl-PL" sz="3600" dirty="0"/>
              <a:t>Ubodzy, was to spotkało,</a:t>
            </a:r>
          </a:p>
          <a:p>
            <a:pPr marL="0" indent="0">
              <a:buNone/>
            </a:pPr>
            <a:r>
              <a:rPr lang="pl-PL" sz="3600" dirty="0"/>
              <a:t>Witać Go przed bogaczami,</a:t>
            </a:r>
          </a:p>
          <a:p>
            <a:pPr marL="0" indent="0">
              <a:buNone/>
            </a:pPr>
            <a:r>
              <a:rPr lang="pl-PL" sz="3600" dirty="0"/>
              <a:t>A Słowo ciałem się stało,</a:t>
            </a:r>
          </a:p>
          <a:p>
            <a:pPr marL="0" indent="0">
              <a:buNone/>
            </a:pPr>
            <a:r>
              <a:rPr lang="pl-PL" sz="3600" dirty="0"/>
              <a:t>i mieszkało między nami.</a:t>
            </a:r>
          </a:p>
          <a:p>
            <a:pPr marL="0" indent="0">
              <a:buNone/>
            </a:pPr>
            <a:r>
              <a:rPr lang="pl-PL" sz="3600" dirty="0"/>
              <a:t>4. Potem i króle widziani,</a:t>
            </a:r>
          </a:p>
          <a:p>
            <a:pPr marL="0" indent="0">
              <a:buNone/>
            </a:pPr>
            <a:r>
              <a:rPr lang="pl-PL" sz="3600" dirty="0"/>
              <a:t>Cisną się między prostotą,</a:t>
            </a:r>
          </a:p>
          <a:p>
            <a:pPr marL="0" indent="0">
              <a:buNone/>
            </a:pPr>
            <a:r>
              <a:rPr lang="pl-PL" sz="3600" dirty="0"/>
              <a:t>Niosąc dary Panu w dani:</a:t>
            </a:r>
          </a:p>
          <a:p>
            <a:pPr marL="0" indent="0">
              <a:buNone/>
            </a:pPr>
            <a:r>
              <a:rPr lang="pl-PL" sz="3600" dirty="0"/>
              <a:t>Mirrę, kadzidło i złoto.</a:t>
            </a:r>
          </a:p>
          <a:p>
            <a:pPr marL="0" indent="0">
              <a:buNone/>
            </a:pPr>
            <a:r>
              <a:rPr lang="pl-PL" sz="3600" dirty="0"/>
              <a:t>Bóstwo to razem zmieszało,</a:t>
            </a:r>
          </a:p>
          <a:p>
            <a:pPr marL="0" indent="0">
              <a:buNone/>
            </a:pPr>
            <a:r>
              <a:rPr lang="pl-PL" sz="3600" dirty="0"/>
              <a:t>Z wieśniaczymi ofiarami,</a:t>
            </a:r>
          </a:p>
          <a:p>
            <a:pPr marL="0" indent="0">
              <a:buNone/>
            </a:pPr>
            <a:r>
              <a:rPr lang="pl-PL" sz="3600" dirty="0"/>
              <a:t>A Słowo ciałem się stało,</a:t>
            </a:r>
          </a:p>
          <a:p>
            <a:pPr marL="0" indent="0">
              <a:buNone/>
            </a:pPr>
            <a:r>
              <a:rPr lang="pl-PL" sz="3600" dirty="0"/>
              <a:t>i mieszkało między nami.</a:t>
            </a:r>
          </a:p>
        </p:txBody>
      </p:sp>
    </p:spTree>
    <p:extLst>
      <p:ext uri="{BB962C8B-B14F-4D97-AF65-F5344CB8AC3E}">
        <p14:creationId xmlns:p14="http://schemas.microsoft.com/office/powerpoint/2010/main" val="380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Podnieś rękę, Boże Dziecię,</a:t>
            </a:r>
          </a:p>
          <a:p>
            <a:pPr marL="0" indent="0">
              <a:buNone/>
            </a:pPr>
            <a:r>
              <a:rPr lang="pl-PL" sz="3600" dirty="0"/>
              <a:t>Błogosław ojczyznę miłą,</a:t>
            </a:r>
          </a:p>
          <a:p>
            <a:pPr marL="0" indent="0">
              <a:buNone/>
            </a:pPr>
            <a:r>
              <a:rPr lang="pl-PL" sz="3600" dirty="0"/>
              <a:t>W dobrych radach, </a:t>
            </a:r>
          </a:p>
          <a:p>
            <a:pPr marL="0" indent="0">
              <a:buNone/>
            </a:pPr>
            <a:r>
              <a:rPr lang="pl-PL" sz="3600" dirty="0"/>
              <a:t>dobrym bycie,</a:t>
            </a:r>
          </a:p>
          <a:p>
            <a:pPr marL="0" indent="0">
              <a:buNone/>
            </a:pPr>
            <a:r>
              <a:rPr lang="pl-PL" sz="3600" dirty="0"/>
              <a:t>Wspieraj jej siłę swą siłą,</a:t>
            </a:r>
          </a:p>
          <a:p>
            <a:pPr marL="0" indent="0">
              <a:buNone/>
            </a:pPr>
            <a:r>
              <a:rPr lang="pl-PL" sz="3600" dirty="0"/>
              <a:t>Dom nasz i majętność całą,</a:t>
            </a:r>
          </a:p>
          <a:p>
            <a:pPr marL="0" indent="0">
              <a:buNone/>
            </a:pPr>
            <a:r>
              <a:rPr lang="pl-PL" sz="3600" dirty="0"/>
              <a:t>I wszystkie wioski z miastami,</a:t>
            </a:r>
          </a:p>
          <a:p>
            <a:pPr marL="0" indent="0">
              <a:buNone/>
            </a:pPr>
            <a:r>
              <a:rPr lang="pl-PL" sz="3600" dirty="0"/>
              <a:t>A Słowo ciałem się stało,</a:t>
            </a:r>
          </a:p>
          <a:p>
            <a:pPr marL="0" indent="0">
              <a:buNone/>
            </a:pPr>
            <a:r>
              <a:rPr lang="pl-PL" sz="3600" dirty="0"/>
              <a:t>i mieszkało między nami.</a:t>
            </a:r>
          </a:p>
        </p:txBody>
      </p:sp>
    </p:spTree>
    <p:extLst>
      <p:ext uri="{BB962C8B-B14F-4D97-AF65-F5344CB8AC3E}">
        <p14:creationId xmlns:p14="http://schemas.microsoft.com/office/powerpoint/2010/main" val="8638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83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3BACF5-FE01-4BAD-A5F0-45D5F0E9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1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" action="ppaction://hlinksldjump"/>
              </a:rPr>
              <a:t>A </a:t>
            </a:r>
            <a:r>
              <a:rPr lang="pl-PL" sz="3000" dirty="0" err="1">
                <a:latin typeface="Candara" panose="020E0502030303020204" pitchFamily="34" charset="0"/>
                <a:hlinkClick r:id="rId2" action="ppaction://hlinksldjump"/>
              </a:rPr>
              <a:t>wczora</a:t>
            </a:r>
            <a:r>
              <a:rPr lang="pl-PL" sz="3000" dirty="0">
                <a:latin typeface="Candara" panose="020E0502030303020204" pitchFamily="34" charset="0"/>
                <a:hlinkClick r:id="rId2" action="ppaction://hlinksldjump"/>
              </a:rPr>
              <a:t> z wieczora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3" action="ppaction://hlinksldjump"/>
              </a:rPr>
              <a:t>Ach ubogi żłobie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4" action="ppaction://hlinksldjump"/>
              </a:rPr>
              <a:t>Anioł pasterzom mówił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5" action="ppaction://hlinksldjump"/>
              </a:rPr>
              <a:t>Bóg się rodzi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6" action="ppaction://hlinksldjump"/>
              </a:rPr>
              <a:t>Bracia patrzcie jeno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7" action="ppaction://hlinksldjump"/>
              </a:rPr>
              <a:t>Cicha noc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8" action="ppaction://hlinksldjump"/>
              </a:rPr>
              <a:t>Dlaczego dzisiaj 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9" action="ppaction://hlinksldjump"/>
              </a:rPr>
              <a:t>Do szopy hej pasterze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10" action="ppaction://hlinksldjump"/>
              </a:rPr>
              <a:t>Dzisiaj w Betlejem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11" action="ppaction://hlinksldjump"/>
              </a:rPr>
              <a:t>Emmanuel Boży Syn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 err="1">
                <a:latin typeface="Candara" panose="020E0502030303020204" pitchFamily="34" charset="0"/>
                <a:hlinkClick r:id="rId12" action="ppaction://hlinksldjump"/>
              </a:rPr>
              <a:t>Feliz</a:t>
            </a:r>
            <a:r>
              <a:rPr lang="pl-PL" sz="3000" dirty="0">
                <a:latin typeface="Candara" panose="020E0502030303020204" pitchFamily="34" charset="0"/>
                <a:hlinkClick r:id="rId12" action="ppaction://hlinksldjump"/>
              </a:rPr>
              <a:t> </a:t>
            </a:r>
            <a:r>
              <a:rPr lang="pl-PL" sz="3000" dirty="0" err="1">
                <a:latin typeface="Candara" panose="020E0502030303020204" pitchFamily="34" charset="0"/>
                <a:hlinkClick r:id="rId12" action="ppaction://hlinksldjump"/>
              </a:rPr>
              <a:t>Navidad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13" action="ppaction://hlinksldjump"/>
              </a:rPr>
              <a:t>Gdy się Chrystus rodzi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14" action="ppaction://hlinksldjump"/>
              </a:rPr>
              <a:t>Gdy śliczna Panna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 err="1">
                <a:latin typeface="Candara" panose="020E0502030303020204" pitchFamily="34" charset="0"/>
                <a:hlinkClick r:id="rId15" action="ppaction://hlinksldjump"/>
              </a:rPr>
              <a:t>Gore</a:t>
            </a:r>
            <a:r>
              <a:rPr lang="pl-PL" sz="3000" dirty="0">
                <a:latin typeface="Candara" panose="020E0502030303020204" pitchFamily="34" charset="0"/>
                <a:hlinkClick r:id="rId15" action="ppaction://hlinksldjump"/>
              </a:rPr>
              <a:t> gwiazda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16" action="ppaction://hlinksldjump"/>
              </a:rPr>
              <a:t>Hej w dzień narodzenia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17" action="ppaction://hlinksldjump"/>
              </a:rPr>
              <a:t>Jezu śliczny kwiecie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18" action="ppaction://hlinksldjump"/>
              </a:rPr>
              <a:t>Jezus malusieńki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19" action="ppaction://hlinksldjump"/>
              </a:rPr>
              <a:t>Jezusa narodzonego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0" action="ppaction://hlinksldjump"/>
              </a:rPr>
              <a:t>Lulajże </a:t>
            </a:r>
            <a:r>
              <a:rPr lang="pl-PL" sz="3000" dirty="0" err="1">
                <a:latin typeface="Candara" panose="020E0502030303020204" pitchFamily="34" charset="0"/>
                <a:hlinkClick r:id="rId20" action="ppaction://hlinksldjump"/>
              </a:rPr>
              <a:t>Jezuniu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1" action="ppaction://hlinksldjump"/>
              </a:rPr>
              <a:t>Mędrcy świata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2" action="ppaction://hlinksldjump"/>
              </a:rPr>
              <a:t>Mizerna cicha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3" action="ppaction://hlinksldjump"/>
              </a:rPr>
              <a:t>Nie było miejsca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4" action="ppaction://hlinksldjump"/>
              </a:rPr>
              <a:t>Nowy Rok bieży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5" action="ppaction://hlinksldjump"/>
              </a:rPr>
              <a:t>O gwiazdo betlejemska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6" action="ppaction://hlinksldjump"/>
              </a:rPr>
              <a:t>Oj maluśki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7" action="ppaction://hlinksldjump"/>
              </a:rPr>
              <a:t>Pasterze mili 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8" action="ppaction://hlinksldjump"/>
              </a:rPr>
              <a:t>Pójdźmy wszyscy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29" action="ppaction://hlinksldjump"/>
              </a:rPr>
              <a:t>Przybieżeli do Betlejem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30" action="ppaction://hlinksldjump"/>
              </a:rPr>
              <a:t>Świeć gwiazdeczko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31" action="ppaction://hlinksldjump"/>
              </a:rPr>
              <a:t>Tryumfy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32" action="ppaction://hlinksldjump"/>
              </a:rPr>
              <a:t>W dzień Bożego Narodzenia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33" action="ppaction://hlinksldjump"/>
              </a:rPr>
              <a:t>W żłobie leży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34" action="ppaction://hlinksldjump"/>
              </a:rPr>
              <a:t>Wesołą nowinę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35" action="ppaction://hlinksldjump"/>
              </a:rPr>
              <a:t>Wśród nocnej ciszy</a:t>
            </a:r>
            <a:endParaRPr lang="pl-PL" sz="3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l-PL" sz="3000" dirty="0">
                <a:latin typeface="Candara" panose="020E0502030303020204" pitchFamily="34" charset="0"/>
                <a:hlinkClick r:id="rId36" action="ppaction://hlinksldjump"/>
              </a:rPr>
              <a:t>Z narodzenia Pana</a:t>
            </a:r>
            <a:endParaRPr lang="pl-PL" sz="3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Bracia patrzcie jeno</a:t>
            </a:r>
          </a:p>
          <a:p>
            <a:pPr marL="0" indent="0">
              <a:buNone/>
            </a:pPr>
            <a:r>
              <a:rPr lang="pl-PL" sz="3600" dirty="0"/>
              <a:t>jak niebo goreje</a:t>
            </a:r>
          </a:p>
          <a:p>
            <a:pPr marL="0" indent="0">
              <a:buNone/>
            </a:pPr>
            <a:r>
              <a:rPr lang="pl-PL" sz="3600" dirty="0"/>
              <a:t>znać, że coś dziwnego</a:t>
            </a:r>
          </a:p>
          <a:p>
            <a:pPr marL="0" indent="0">
              <a:buNone/>
            </a:pPr>
            <a:r>
              <a:rPr lang="pl-PL" sz="3600" dirty="0"/>
              <a:t>w Betlejem się dzieje.</a:t>
            </a:r>
          </a:p>
          <a:p>
            <a:pPr marL="0" indent="0">
              <a:buNone/>
            </a:pPr>
            <a:r>
              <a:rPr lang="pl-PL" sz="3600" dirty="0"/>
              <a:t>Rzućmy budy, warty, stada,</a:t>
            </a:r>
          </a:p>
          <a:p>
            <a:pPr marL="0" indent="0">
              <a:buNone/>
            </a:pPr>
            <a:r>
              <a:rPr lang="pl-PL" sz="3600" dirty="0"/>
              <a:t>niechaj nimi Pan Bóg włada.</a:t>
            </a:r>
          </a:p>
          <a:p>
            <a:pPr marL="0" indent="0">
              <a:buNone/>
            </a:pPr>
            <a:r>
              <a:rPr lang="pl-PL" sz="3600" dirty="0"/>
              <a:t>A my do Betlejem, </a:t>
            </a:r>
          </a:p>
          <a:p>
            <a:pPr marL="0" indent="0">
              <a:buNone/>
            </a:pPr>
            <a:r>
              <a:rPr lang="pl-PL" sz="3600" dirty="0"/>
              <a:t>do Betlejem.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Patrzcie, jak tam gwiazda</a:t>
            </a:r>
          </a:p>
          <a:p>
            <a:pPr marL="0" indent="0">
              <a:buNone/>
            </a:pPr>
            <a:r>
              <a:rPr lang="pl-PL" sz="3600" dirty="0"/>
              <a:t>światłem swoim miga!</a:t>
            </a:r>
          </a:p>
          <a:p>
            <a:pPr marL="0" indent="0">
              <a:buNone/>
            </a:pPr>
            <a:r>
              <a:rPr lang="pl-PL" sz="3600" dirty="0"/>
              <a:t>Pewnie do uczczenia</a:t>
            </a:r>
          </a:p>
          <a:p>
            <a:pPr marL="0" indent="0">
              <a:buNone/>
            </a:pPr>
            <a:r>
              <a:rPr lang="pl-PL" sz="3600" dirty="0"/>
              <a:t>Pana swego ściga.</a:t>
            </a:r>
          </a:p>
          <a:p>
            <a:pPr marL="0" indent="0">
              <a:buNone/>
            </a:pPr>
            <a:r>
              <a:rPr lang="pl-PL" sz="3600" dirty="0"/>
              <a:t>Krokiem śmiałym i wesołym</a:t>
            </a:r>
          </a:p>
          <a:p>
            <a:pPr marL="0" indent="0">
              <a:buNone/>
            </a:pPr>
            <a:r>
              <a:rPr lang="pl-PL" sz="3600" dirty="0"/>
              <a:t>śpieszmy i uderzmy czołem;</a:t>
            </a:r>
          </a:p>
          <a:p>
            <a:pPr marL="0" indent="0">
              <a:buNone/>
            </a:pPr>
            <a:r>
              <a:rPr lang="pl-PL" sz="3600" dirty="0"/>
              <a:t>przed Panem w Betlejem,</a:t>
            </a:r>
          </a:p>
          <a:p>
            <a:pPr marL="0" indent="0">
              <a:buNone/>
            </a:pPr>
            <a:r>
              <a:rPr lang="pl-PL" sz="3600" dirty="0"/>
              <a:t>Przed Betlejem.</a:t>
            </a:r>
          </a:p>
        </p:txBody>
      </p:sp>
    </p:spTree>
    <p:extLst>
      <p:ext uri="{BB962C8B-B14F-4D97-AF65-F5344CB8AC3E}">
        <p14:creationId xmlns:p14="http://schemas.microsoft.com/office/powerpoint/2010/main" val="6617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Wszakże powiedziałem,</a:t>
            </a:r>
          </a:p>
          <a:p>
            <a:pPr marL="0" indent="0">
              <a:buNone/>
            </a:pPr>
            <a:r>
              <a:rPr lang="pl-PL" sz="3600" dirty="0"/>
              <a:t>że cuda ujrzymy</a:t>
            </a:r>
          </a:p>
          <a:p>
            <a:pPr marL="0" indent="0">
              <a:buNone/>
            </a:pPr>
            <a:r>
              <a:rPr lang="pl-PL" sz="3600" dirty="0"/>
              <a:t>Dziecię, Boga świata,</a:t>
            </a:r>
          </a:p>
          <a:p>
            <a:pPr marL="0" indent="0">
              <a:buNone/>
            </a:pPr>
            <a:r>
              <a:rPr lang="pl-PL" sz="3600" dirty="0"/>
              <a:t>w żłobie zobaczymy.</a:t>
            </a:r>
          </a:p>
          <a:p>
            <a:pPr marL="0" indent="0">
              <a:buNone/>
            </a:pPr>
            <a:r>
              <a:rPr lang="pl-PL" sz="3600" dirty="0"/>
              <a:t>Patrzcie, jak biedne okryte,</a:t>
            </a:r>
          </a:p>
          <a:p>
            <a:pPr marL="0" indent="0">
              <a:buNone/>
            </a:pPr>
            <a:r>
              <a:rPr lang="pl-PL" sz="3600" dirty="0"/>
              <a:t>w żłobku Panię znakomite.</a:t>
            </a:r>
          </a:p>
          <a:p>
            <a:pPr marL="0" indent="0">
              <a:buNone/>
            </a:pPr>
            <a:r>
              <a:rPr lang="pl-PL" sz="3600" dirty="0"/>
              <a:t>W szopie przy Betlejem, </a:t>
            </a:r>
          </a:p>
          <a:p>
            <a:pPr marL="0" indent="0">
              <a:buNone/>
            </a:pPr>
            <a:r>
              <a:rPr lang="pl-PL" sz="3600" dirty="0"/>
              <a:t>przy Betlejem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Jak prorok powiedział,</a:t>
            </a:r>
          </a:p>
          <a:p>
            <a:pPr marL="0" indent="0">
              <a:buNone/>
            </a:pPr>
            <a:r>
              <a:rPr lang="pl-PL" sz="3600" dirty="0"/>
              <a:t>Panna zrodzi Syna.</a:t>
            </a:r>
          </a:p>
          <a:p>
            <a:pPr marL="0" indent="0">
              <a:buNone/>
            </a:pPr>
            <a:r>
              <a:rPr lang="pl-PL" sz="3600" dirty="0"/>
              <a:t>Dla ludu całego</a:t>
            </a:r>
          </a:p>
          <a:p>
            <a:pPr marL="0" indent="0">
              <a:buNone/>
            </a:pPr>
            <a:r>
              <a:rPr lang="pl-PL" sz="3600" dirty="0"/>
              <a:t>szczęśliwa nowina.</a:t>
            </a:r>
          </a:p>
          <a:p>
            <a:pPr marL="0" indent="0">
              <a:buNone/>
            </a:pPr>
            <a:r>
              <a:rPr lang="pl-PL" sz="3600" dirty="0"/>
              <a:t>Nam zaś radość </a:t>
            </a:r>
          </a:p>
          <a:p>
            <a:pPr marL="0" indent="0">
              <a:buNone/>
            </a:pPr>
            <a:r>
              <a:rPr lang="pl-PL" sz="3600" dirty="0"/>
              <a:t>w tej tu chwili,</a:t>
            </a:r>
          </a:p>
          <a:p>
            <a:pPr marL="0" indent="0">
              <a:buNone/>
            </a:pPr>
            <a:r>
              <a:rPr lang="pl-PL" sz="3600" dirty="0"/>
              <a:t>gdyśmy Pana zobaczyli</a:t>
            </a:r>
          </a:p>
          <a:p>
            <a:pPr marL="0" indent="0">
              <a:buNone/>
            </a:pPr>
            <a:r>
              <a:rPr lang="pl-PL" sz="3600" dirty="0"/>
              <a:t>W szopie przy Betlejem, </a:t>
            </a:r>
          </a:p>
          <a:p>
            <a:pPr marL="0" indent="0">
              <a:buNone/>
            </a:pPr>
            <a:r>
              <a:rPr lang="pl-PL" sz="3600" dirty="0"/>
              <a:t>przy Betlejem.</a:t>
            </a:r>
          </a:p>
        </p:txBody>
      </p:sp>
    </p:spTree>
    <p:extLst>
      <p:ext uri="{BB962C8B-B14F-4D97-AF65-F5344CB8AC3E}">
        <p14:creationId xmlns:p14="http://schemas.microsoft.com/office/powerpoint/2010/main" val="20935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Betlejem miasteczko,</a:t>
            </a:r>
          </a:p>
          <a:p>
            <a:pPr marL="0" indent="0">
              <a:buNone/>
            </a:pPr>
            <a:r>
              <a:rPr lang="pl-PL" sz="3600" dirty="0"/>
              <a:t>w Utah sławne będzie.</a:t>
            </a:r>
          </a:p>
          <a:p>
            <a:pPr marL="0" indent="0">
              <a:buNone/>
            </a:pPr>
            <a:r>
              <a:rPr lang="pl-PL" sz="3600" dirty="0"/>
              <a:t>Pamiętnym się stanie,</a:t>
            </a:r>
          </a:p>
          <a:p>
            <a:pPr marL="0" indent="0">
              <a:buNone/>
            </a:pPr>
            <a:r>
              <a:rPr lang="pl-PL" sz="3600" dirty="0"/>
              <a:t>w tym kraju i wszędzie.</a:t>
            </a:r>
          </a:p>
          <a:p>
            <a:pPr marL="0" indent="0">
              <a:buNone/>
            </a:pPr>
            <a:r>
              <a:rPr lang="pl-PL" sz="3600" dirty="0"/>
              <a:t>Ucieszmy się więc ziomkowie,</a:t>
            </a:r>
          </a:p>
          <a:p>
            <a:pPr marL="0" indent="0">
              <a:buNone/>
            </a:pPr>
            <a:r>
              <a:rPr lang="pl-PL" sz="3600" dirty="0"/>
              <a:t>Pana tegoż już uczniowie.</a:t>
            </a:r>
          </a:p>
          <a:p>
            <a:pPr marL="0" indent="0">
              <a:buNone/>
            </a:pPr>
            <a:r>
              <a:rPr lang="pl-PL" sz="3600" dirty="0"/>
              <a:t>W szopie przy Betlejem, </a:t>
            </a:r>
          </a:p>
          <a:p>
            <a:pPr marL="0" indent="0">
              <a:buNone/>
            </a:pPr>
            <a:r>
              <a:rPr lang="pl-PL" sz="3600" dirty="0"/>
              <a:t>przy Betlejem.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Obchodząc pamiątkę</a:t>
            </a:r>
          </a:p>
          <a:p>
            <a:pPr marL="0" indent="0">
              <a:buNone/>
            </a:pPr>
            <a:r>
              <a:rPr lang="pl-PL" sz="3600" dirty="0"/>
              <a:t>Odwiedzin pasterzy,</a:t>
            </a:r>
          </a:p>
          <a:p>
            <a:pPr marL="0" indent="0">
              <a:buNone/>
            </a:pPr>
            <a:r>
              <a:rPr lang="pl-PL" sz="3600" dirty="0"/>
              <a:t>Każdy czciciel Boga,</a:t>
            </a:r>
          </a:p>
          <a:p>
            <a:pPr marL="0" indent="0">
              <a:buNone/>
            </a:pPr>
            <a:r>
              <a:rPr lang="pl-PL" sz="3600" dirty="0"/>
              <a:t>Co w Chrystusa wierzy,</a:t>
            </a:r>
          </a:p>
          <a:p>
            <a:pPr marL="0" indent="0">
              <a:buNone/>
            </a:pPr>
            <a:r>
              <a:rPr lang="pl-PL" sz="3600" dirty="0"/>
              <a:t>Niech się cieszy i raduje,</a:t>
            </a:r>
          </a:p>
          <a:p>
            <a:pPr marL="0" indent="0">
              <a:buNone/>
            </a:pPr>
            <a:r>
              <a:rPr lang="pl-PL" sz="3600" dirty="0"/>
              <a:t>Że Zbawcę swego znajduje,</a:t>
            </a:r>
          </a:p>
          <a:p>
            <a:pPr marL="0" indent="0">
              <a:buNone/>
            </a:pPr>
            <a:r>
              <a:rPr lang="pl-PL" sz="3600" dirty="0"/>
              <a:t>W szopie przy Betlejem, </a:t>
            </a:r>
          </a:p>
          <a:p>
            <a:pPr marL="0" indent="0">
              <a:buNone/>
            </a:pPr>
            <a:r>
              <a:rPr lang="pl-PL" sz="3600" dirty="0"/>
              <a:t>Przy Betlejem</a:t>
            </a:r>
          </a:p>
        </p:txBody>
      </p:sp>
    </p:spTree>
    <p:extLst>
      <p:ext uri="{BB962C8B-B14F-4D97-AF65-F5344CB8AC3E}">
        <p14:creationId xmlns:p14="http://schemas.microsoft.com/office/powerpoint/2010/main" val="14706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0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Cicha noc, święta noc,</a:t>
            </a:r>
          </a:p>
          <a:p>
            <a:pPr marL="0" indent="0">
              <a:buNone/>
            </a:pPr>
            <a:r>
              <a:rPr lang="pl-PL" sz="3600" dirty="0"/>
              <a:t>Pokój niesie ludziom wszem.</a:t>
            </a:r>
          </a:p>
          <a:p>
            <a:pPr marL="0" indent="0">
              <a:buNone/>
            </a:pPr>
            <a:r>
              <a:rPr lang="pl-PL" sz="3600" dirty="0"/>
              <a:t>A u żłóbka Matka Święta,</a:t>
            </a:r>
          </a:p>
          <a:p>
            <a:pPr marL="0" indent="0">
              <a:buNone/>
            </a:pPr>
            <a:r>
              <a:rPr lang="pl-PL" sz="3600" dirty="0"/>
              <a:t>Czuwa sama uśmiechnięta,</a:t>
            </a:r>
          </a:p>
          <a:p>
            <a:pPr marL="0" indent="0">
              <a:buNone/>
            </a:pPr>
            <a:r>
              <a:rPr lang="pl-PL" sz="3600" dirty="0"/>
              <a:t>Nad Dzieciątka snem,</a:t>
            </a:r>
          </a:p>
          <a:p>
            <a:pPr marL="0" indent="0">
              <a:buNone/>
            </a:pPr>
            <a:r>
              <a:rPr lang="pl-PL" sz="3600" dirty="0"/>
              <a:t>Nad Dzieciątka snem.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Cicha noc, święta noc,</a:t>
            </a:r>
          </a:p>
          <a:p>
            <a:pPr marL="0" indent="0">
              <a:buNone/>
            </a:pPr>
            <a:r>
              <a:rPr lang="pl-PL" sz="3600" dirty="0"/>
              <a:t>Pastuszkowie od swych trzód,</a:t>
            </a:r>
          </a:p>
          <a:p>
            <a:pPr marL="0" indent="0">
              <a:buNone/>
            </a:pPr>
            <a:r>
              <a:rPr lang="pl-PL" sz="3600" dirty="0"/>
              <a:t>Biegną wielce zadziwieni,</a:t>
            </a:r>
          </a:p>
          <a:p>
            <a:pPr marL="0" indent="0">
              <a:buNone/>
            </a:pPr>
            <a:r>
              <a:rPr lang="pl-PL" sz="3600" dirty="0"/>
              <a:t>Za anielskim głosem pieni,</a:t>
            </a:r>
          </a:p>
          <a:p>
            <a:pPr marL="0" indent="0">
              <a:buNone/>
            </a:pPr>
            <a:r>
              <a:rPr lang="pl-PL" sz="3600" dirty="0"/>
              <a:t>Gdzie się spełnił cud,</a:t>
            </a:r>
          </a:p>
          <a:p>
            <a:pPr marL="0" indent="0">
              <a:buNone/>
            </a:pPr>
            <a:r>
              <a:rPr lang="pl-PL" sz="3600" dirty="0"/>
              <a:t>Gdzie się spełnił cud.</a:t>
            </a:r>
          </a:p>
        </p:txBody>
      </p:sp>
    </p:spTree>
    <p:extLst>
      <p:ext uri="{BB962C8B-B14F-4D97-AF65-F5344CB8AC3E}">
        <p14:creationId xmlns:p14="http://schemas.microsoft.com/office/powerpoint/2010/main" val="38938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Cicha noc, święta noc,</a:t>
            </a:r>
          </a:p>
          <a:p>
            <a:pPr marL="0" indent="0">
              <a:buNone/>
            </a:pPr>
            <a:r>
              <a:rPr lang="pl-PL" sz="3600" dirty="0"/>
              <a:t>Narodzony Boży Syn,</a:t>
            </a:r>
          </a:p>
          <a:p>
            <a:pPr marL="0" indent="0">
              <a:buNone/>
            </a:pPr>
            <a:r>
              <a:rPr lang="pl-PL" sz="3600" dirty="0"/>
              <a:t>Pan Wielkiego Majestatu,</a:t>
            </a:r>
          </a:p>
          <a:p>
            <a:pPr marL="0" indent="0">
              <a:buNone/>
            </a:pPr>
            <a:r>
              <a:rPr lang="pl-PL" sz="3600" dirty="0"/>
              <a:t>Niesie dziś całemu światu,</a:t>
            </a:r>
          </a:p>
          <a:p>
            <a:pPr marL="0" indent="0">
              <a:buNone/>
            </a:pPr>
            <a:r>
              <a:rPr lang="pl-PL" sz="3600" dirty="0"/>
              <a:t>Odkupienie win,</a:t>
            </a:r>
          </a:p>
          <a:p>
            <a:pPr marL="0" indent="0">
              <a:buNone/>
            </a:pPr>
            <a:r>
              <a:rPr lang="pl-PL" sz="3600" dirty="0"/>
              <a:t>Odkupienie win.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Cicha noc, święta noc,</a:t>
            </a:r>
          </a:p>
          <a:p>
            <a:pPr marL="0" indent="0">
              <a:buNone/>
            </a:pPr>
            <a:r>
              <a:rPr lang="pl-PL" sz="3600" dirty="0"/>
              <a:t>Jakiż w tobie dzisiaj cud,</a:t>
            </a:r>
          </a:p>
          <a:p>
            <a:pPr marL="0" indent="0">
              <a:buNone/>
            </a:pPr>
            <a:r>
              <a:rPr lang="pl-PL" sz="3600" dirty="0"/>
              <a:t>W Betlejem Dziecina święta</a:t>
            </a:r>
          </a:p>
          <a:p>
            <a:pPr marL="0" indent="0">
              <a:buNone/>
            </a:pPr>
            <a:r>
              <a:rPr lang="pl-PL" sz="3600" dirty="0"/>
              <a:t>Wznosi w górę swe rączęta</a:t>
            </a:r>
          </a:p>
          <a:p>
            <a:pPr marL="0" indent="0">
              <a:buNone/>
            </a:pPr>
            <a:r>
              <a:rPr lang="pl-PL" sz="3600" dirty="0"/>
              <a:t>Błogosławi lud,</a:t>
            </a:r>
          </a:p>
          <a:p>
            <a:pPr marL="0" indent="0">
              <a:buNone/>
            </a:pPr>
            <a:r>
              <a:rPr lang="pl-PL" sz="3600" dirty="0"/>
              <a:t>Błogosławi lud.</a:t>
            </a:r>
          </a:p>
        </p:txBody>
      </p:sp>
    </p:spTree>
    <p:extLst>
      <p:ext uri="{BB962C8B-B14F-4D97-AF65-F5344CB8AC3E}">
        <p14:creationId xmlns:p14="http://schemas.microsoft.com/office/powerpoint/2010/main" val="97758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Błogi czas, święty czas,</a:t>
            </a:r>
          </a:p>
          <a:p>
            <a:pPr marL="0" indent="0">
              <a:buNone/>
            </a:pPr>
            <a:r>
              <a:rPr lang="pl-PL" sz="3600" dirty="0"/>
              <a:t>od niebiańskich płynie bram,</a:t>
            </a:r>
          </a:p>
          <a:p>
            <a:pPr marL="0" indent="0">
              <a:buNone/>
            </a:pPr>
            <a:r>
              <a:rPr lang="pl-PL" sz="3600" dirty="0"/>
              <a:t>bo Twe Jezu Narodzenie,</a:t>
            </a:r>
          </a:p>
          <a:p>
            <a:pPr marL="0" indent="0">
              <a:buNone/>
            </a:pPr>
            <a:r>
              <a:rPr lang="pl-PL" sz="3600" dirty="0"/>
              <a:t>przynosi ludziom zbawienie</a:t>
            </a:r>
          </a:p>
          <a:p>
            <a:pPr marL="0" indent="0">
              <a:buNone/>
            </a:pPr>
            <a:r>
              <a:rPr lang="pl-PL" sz="3600" dirty="0"/>
              <a:t>Jezu króluj nam,</a:t>
            </a:r>
          </a:p>
          <a:p>
            <a:pPr marL="0" indent="0">
              <a:buNone/>
            </a:pPr>
            <a:r>
              <a:rPr lang="pl-PL" sz="3600" dirty="0"/>
              <a:t>Jezu króluj nam.</a:t>
            </a:r>
          </a:p>
        </p:txBody>
      </p:sp>
    </p:spTree>
    <p:extLst>
      <p:ext uri="{BB962C8B-B14F-4D97-AF65-F5344CB8AC3E}">
        <p14:creationId xmlns:p14="http://schemas.microsoft.com/office/powerpoint/2010/main" val="84709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7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lnSpcReduction="10000"/>
          </a:bodyPr>
          <a:lstStyle/>
          <a:p>
            <a:pPr marL="0" indent="0">
              <a:buNone/>
            </a:pPr>
            <a:r>
              <a:rPr lang="pl-PL" sz="3600" dirty="0"/>
              <a:t>1. Dlaczego dzisiaj</a:t>
            </a:r>
          </a:p>
          <a:p>
            <a:pPr marL="0" indent="0">
              <a:buNone/>
            </a:pPr>
            <a:r>
              <a:rPr lang="pl-PL" sz="3600" dirty="0"/>
              <a:t>wśród nocy dnieje</a:t>
            </a:r>
          </a:p>
          <a:p>
            <a:pPr marL="0" indent="0">
              <a:buNone/>
            </a:pPr>
            <a:r>
              <a:rPr lang="pl-PL" sz="3600" dirty="0"/>
              <a:t>i jako słońce </a:t>
            </a:r>
          </a:p>
          <a:p>
            <a:pPr marL="0" indent="0">
              <a:buNone/>
            </a:pPr>
            <a:r>
              <a:rPr lang="pl-PL" sz="3600" dirty="0"/>
              <a:t>niebo jaśnieje?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Chrystus, Chrystus </a:t>
            </a:r>
          </a:p>
          <a:p>
            <a:pPr marL="0" indent="0">
              <a:buNone/>
            </a:pPr>
            <a:r>
              <a:rPr lang="pl-PL" sz="3600" dirty="0"/>
              <a:t>nam się narodził,</a:t>
            </a:r>
          </a:p>
          <a:p>
            <a:pPr marL="0" indent="0">
              <a:buNone/>
            </a:pPr>
            <a:r>
              <a:rPr lang="pl-PL" sz="3600" dirty="0"/>
              <a:t>aby nas od piekła </a:t>
            </a:r>
          </a:p>
          <a:p>
            <a:pPr marL="0" indent="0">
              <a:buNone/>
            </a:pPr>
            <a:r>
              <a:rPr lang="pl-PL" sz="3600" dirty="0"/>
              <a:t>oswobodził.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Dlaczego dzisiaj, </a:t>
            </a:r>
          </a:p>
          <a:p>
            <a:pPr marL="0" indent="0">
              <a:buNone/>
            </a:pPr>
            <a:r>
              <a:rPr lang="pl-PL" sz="3600" dirty="0"/>
              <a:t>Boży Aniele,</a:t>
            </a:r>
          </a:p>
          <a:p>
            <a:pPr marL="0" indent="0">
              <a:buNone/>
            </a:pPr>
            <a:r>
              <a:rPr lang="pl-PL" sz="3600" dirty="0"/>
              <a:t>ogłaszasz ludziom </a:t>
            </a:r>
          </a:p>
          <a:p>
            <a:pPr marL="0" indent="0">
              <a:buNone/>
            </a:pPr>
            <a:r>
              <a:rPr lang="pl-PL" sz="3600" dirty="0"/>
              <a:t>wielkie wesele?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3. Czemuż pasterze </a:t>
            </a:r>
          </a:p>
          <a:p>
            <a:pPr marL="0" indent="0">
              <a:buNone/>
            </a:pPr>
            <a:r>
              <a:rPr lang="pl-PL" sz="3600" dirty="0"/>
              <a:t>do szopy śpieszą,</a:t>
            </a:r>
          </a:p>
          <a:p>
            <a:pPr marL="0" indent="0">
              <a:buNone/>
            </a:pPr>
            <a:r>
              <a:rPr lang="pl-PL" sz="3600" dirty="0"/>
              <a:t>i podarunki </a:t>
            </a:r>
          </a:p>
          <a:p>
            <a:pPr marL="0" indent="0">
              <a:buNone/>
            </a:pPr>
            <a:r>
              <a:rPr lang="pl-PL" sz="3600" dirty="0"/>
              <a:t>ze sobą niosą?</a:t>
            </a:r>
          </a:p>
        </p:txBody>
      </p:sp>
    </p:spTree>
    <p:extLst>
      <p:ext uri="{BB962C8B-B14F-4D97-AF65-F5344CB8AC3E}">
        <p14:creationId xmlns:p14="http://schemas.microsoft.com/office/powerpoint/2010/main" val="40915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4. Czemuż wół, osioł </a:t>
            </a:r>
          </a:p>
          <a:p>
            <a:pPr marL="0" indent="0">
              <a:buNone/>
            </a:pPr>
            <a:r>
              <a:rPr lang="pl-PL" sz="3600" dirty="0"/>
              <a:t>społem klękają,</a:t>
            </a:r>
          </a:p>
          <a:p>
            <a:pPr marL="0" indent="0">
              <a:buNone/>
            </a:pPr>
            <a:r>
              <a:rPr lang="pl-PL" sz="3600" dirty="0"/>
              <a:t>małej Dziecinie </a:t>
            </a:r>
          </a:p>
          <a:p>
            <a:pPr marL="0" indent="0">
              <a:buNone/>
            </a:pPr>
            <a:r>
              <a:rPr lang="pl-PL" sz="3600" dirty="0"/>
              <a:t>pokłon oddają?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Chrystus, Chrystus </a:t>
            </a:r>
          </a:p>
          <a:p>
            <a:pPr marL="0" indent="0">
              <a:buNone/>
            </a:pPr>
            <a:r>
              <a:rPr lang="pl-PL" sz="3600" dirty="0"/>
              <a:t>nam się narodził,</a:t>
            </a:r>
          </a:p>
          <a:p>
            <a:pPr marL="0" indent="0">
              <a:buNone/>
            </a:pPr>
            <a:r>
              <a:rPr lang="pl-PL" sz="3600" dirty="0"/>
              <a:t>aby nas od piekła </a:t>
            </a:r>
          </a:p>
          <a:p>
            <a:pPr marL="0" indent="0">
              <a:buNone/>
            </a:pPr>
            <a:r>
              <a:rPr lang="pl-PL" sz="3600" dirty="0"/>
              <a:t>oswobodził.</a:t>
            </a:r>
          </a:p>
          <a:p>
            <a:pPr marL="0" indent="0">
              <a:buNone/>
            </a:pPr>
            <a:r>
              <a:rPr lang="pl-PL" sz="3600" dirty="0"/>
              <a:t>5. Dlaczego gwiazda </a:t>
            </a:r>
          </a:p>
          <a:p>
            <a:pPr marL="0" indent="0">
              <a:buNone/>
            </a:pPr>
            <a:r>
              <a:rPr lang="pl-PL" sz="3600" dirty="0"/>
              <a:t>nad podziw świeci,</a:t>
            </a:r>
          </a:p>
          <a:p>
            <a:pPr marL="0" indent="0">
              <a:buNone/>
            </a:pPr>
            <a:r>
              <a:rPr lang="pl-PL" sz="3600" dirty="0"/>
              <a:t>i przed królami </a:t>
            </a:r>
          </a:p>
          <a:p>
            <a:pPr marL="0" indent="0">
              <a:buNone/>
            </a:pPr>
            <a:r>
              <a:rPr lang="pl-PL" sz="3600" dirty="0"/>
              <a:t>tak szybko leci?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0000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74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6. Dlaczego króle </a:t>
            </a:r>
          </a:p>
          <a:p>
            <a:pPr marL="0" indent="0">
              <a:buNone/>
            </a:pPr>
            <a:r>
              <a:rPr lang="pl-PL" sz="3600" dirty="0"/>
              <a:t>hołd Mu składają,</a:t>
            </a:r>
          </a:p>
          <a:p>
            <a:pPr marL="0" indent="0">
              <a:buNone/>
            </a:pPr>
            <a:r>
              <a:rPr lang="pl-PL" sz="3600" dirty="0"/>
              <a:t>kadzidło, mirę, </a:t>
            </a:r>
          </a:p>
          <a:p>
            <a:pPr marL="0" indent="0">
              <a:buNone/>
            </a:pPr>
            <a:r>
              <a:rPr lang="pl-PL" sz="3600" dirty="0"/>
              <a:t>złoto Mu dają?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Chrystus, Chrystus </a:t>
            </a:r>
          </a:p>
          <a:p>
            <a:pPr marL="0" indent="0">
              <a:buNone/>
            </a:pPr>
            <a:r>
              <a:rPr lang="pl-PL" sz="3600" dirty="0"/>
              <a:t>nam się narodził,</a:t>
            </a:r>
          </a:p>
          <a:p>
            <a:pPr marL="0" indent="0">
              <a:buNone/>
            </a:pPr>
            <a:r>
              <a:rPr lang="pl-PL" sz="3600" dirty="0"/>
              <a:t>aby nas od piekła </a:t>
            </a:r>
          </a:p>
          <a:p>
            <a:pPr marL="0" indent="0">
              <a:buNone/>
            </a:pPr>
            <a:r>
              <a:rPr lang="pl-PL" sz="3600" dirty="0"/>
              <a:t>oswobodził.</a:t>
            </a:r>
          </a:p>
          <a:p>
            <a:pPr marL="0" indent="0">
              <a:buNone/>
            </a:pPr>
            <a:r>
              <a:rPr lang="pl-PL" sz="3600"/>
              <a:t>7</a:t>
            </a:r>
            <a:r>
              <a:rPr lang="pl-PL" sz="3600" dirty="0"/>
              <a:t>. Razem z królami </a:t>
            </a:r>
          </a:p>
          <a:p>
            <a:pPr marL="0" indent="0">
              <a:buNone/>
            </a:pPr>
            <a:r>
              <a:rPr lang="pl-PL" sz="3600" dirty="0"/>
              <a:t>i pasterzami,</a:t>
            </a:r>
          </a:p>
          <a:p>
            <a:pPr marL="0" indent="0">
              <a:buNone/>
            </a:pPr>
            <a:r>
              <a:rPr lang="pl-PL" sz="3600" dirty="0"/>
              <a:t>Ciebie o Jezu </a:t>
            </a:r>
          </a:p>
          <a:p>
            <a:pPr marL="0" indent="0">
              <a:buNone/>
            </a:pPr>
            <a:r>
              <a:rPr lang="pl-PL" sz="3600" dirty="0"/>
              <a:t>dziś uwielbiamy.</a:t>
            </a:r>
          </a:p>
        </p:txBody>
      </p:sp>
    </p:spTree>
    <p:extLst>
      <p:ext uri="{BB962C8B-B14F-4D97-AF65-F5344CB8AC3E}">
        <p14:creationId xmlns:p14="http://schemas.microsoft.com/office/powerpoint/2010/main" val="21611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94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Do szopy, hej pasterze,</a:t>
            </a:r>
          </a:p>
          <a:p>
            <a:pPr marL="0" indent="0">
              <a:buNone/>
            </a:pPr>
            <a:r>
              <a:rPr lang="pl-PL" sz="3600" dirty="0"/>
              <a:t>Do Szopy, bo tam cud!</a:t>
            </a:r>
          </a:p>
          <a:p>
            <a:pPr marL="0" indent="0">
              <a:buNone/>
            </a:pPr>
            <a:r>
              <a:rPr lang="pl-PL" sz="3600" dirty="0"/>
              <a:t>Syn Boży w żłobie leży,</a:t>
            </a:r>
          </a:p>
          <a:p>
            <a:pPr marL="0" indent="0">
              <a:buNone/>
            </a:pPr>
            <a:r>
              <a:rPr lang="pl-PL" sz="3600" dirty="0"/>
              <a:t>by zbawić ludzki ród.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Śpiewajcie Aniołowie,</a:t>
            </a:r>
          </a:p>
          <a:p>
            <a:pPr marL="0" indent="0">
              <a:buNone/>
            </a:pPr>
            <a:r>
              <a:rPr lang="pl-PL" sz="3600" dirty="0"/>
              <a:t>pasterze, grajcie Mu.</a:t>
            </a:r>
          </a:p>
          <a:p>
            <a:pPr marL="0" indent="0">
              <a:buNone/>
            </a:pPr>
            <a:r>
              <a:rPr lang="pl-PL" sz="3600" dirty="0"/>
              <a:t>Kłaniajcie się Królowie,</a:t>
            </a:r>
          </a:p>
          <a:p>
            <a:pPr marL="0" indent="0">
              <a:buNone/>
            </a:pPr>
            <a:r>
              <a:rPr lang="pl-PL" sz="3600" dirty="0"/>
              <a:t>nie budźcie Go ze snu.</a:t>
            </a:r>
          </a:p>
          <a:p>
            <a:pPr marL="0" indent="0">
              <a:buNone/>
            </a:pPr>
            <a:r>
              <a:rPr lang="pl-PL" sz="3600" dirty="0"/>
              <a:t>2. Pobiegli pastuszkowie </a:t>
            </a:r>
          </a:p>
          <a:p>
            <a:pPr marL="0" indent="0">
              <a:buNone/>
            </a:pPr>
            <a:r>
              <a:rPr lang="pl-PL" sz="3600" dirty="0"/>
              <a:t>ze swymi dary tam, </a:t>
            </a:r>
          </a:p>
          <a:p>
            <a:pPr marL="0" indent="0">
              <a:buNone/>
            </a:pPr>
            <a:r>
              <a:rPr lang="pl-PL" sz="3600" dirty="0"/>
              <a:t>oddali pokłon korny, </a:t>
            </a:r>
          </a:p>
          <a:p>
            <a:pPr marL="0" indent="0">
              <a:buNone/>
            </a:pPr>
            <a:r>
              <a:rPr lang="pl-PL" sz="3600" dirty="0"/>
              <a:t>bo to ich Bóg i Pan.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3. O Boże niepojęty, </a:t>
            </a:r>
          </a:p>
          <a:p>
            <a:pPr marL="0" indent="0">
              <a:buNone/>
            </a:pPr>
            <a:r>
              <a:rPr lang="pl-PL" sz="3600" dirty="0"/>
              <a:t>Kto pojmie miłość Twą?</a:t>
            </a:r>
          </a:p>
          <a:p>
            <a:pPr marL="0" indent="0">
              <a:buNone/>
            </a:pPr>
            <a:r>
              <a:rPr lang="pl-PL" sz="3600" dirty="0"/>
              <a:t>Na sianie wśród </a:t>
            </a:r>
            <a:r>
              <a:rPr lang="pl-PL" sz="3600" dirty="0" err="1"/>
              <a:t>bydlęty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masz tron i służbę swą.</a:t>
            </a:r>
          </a:p>
        </p:txBody>
      </p:sp>
    </p:spTree>
    <p:extLst>
      <p:ext uri="{BB962C8B-B14F-4D97-AF65-F5344CB8AC3E}">
        <p14:creationId xmlns:p14="http://schemas.microsoft.com/office/powerpoint/2010/main" val="4845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fontScale="92500"/>
          </a:bodyPr>
          <a:lstStyle/>
          <a:p>
            <a:pPr marL="0" indent="0">
              <a:buNone/>
            </a:pPr>
            <a:r>
              <a:rPr lang="pl-PL" sz="3600" dirty="0"/>
              <a:t>4. Padnijmy na kolana,</a:t>
            </a:r>
          </a:p>
          <a:p>
            <a:pPr marL="0" indent="0">
              <a:buNone/>
            </a:pPr>
            <a:r>
              <a:rPr lang="pl-PL" sz="3600" dirty="0"/>
              <a:t>to Dziecię to nasz Bóg.</a:t>
            </a:r>
          </a:p>
          <a:p>
            <a:pPr marL="0" indent="0">
              <a:buNone/>
            </a:pPr>
            <a:r>
              <a:rPr lang="pl-PL" sz="3600" dirty="0"/>
              <a:t>Uczcijmy niebios Pana,</a:t>
            </a:r>
          </a:p>
          <a:p>
            <a:pPr marL="0" indent="0">
              <a:buNone/>
            </a:pPr>
            <a:r>
              <a:rPr lang="pl-PL" sz="3600" dirty="0"/>
              <a:t>miłości złóżmy dług.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Śpiewajcie Aniołowie,</a:t>
            </a:r>
          </a:p>
          <a:p>
            <a:pPr marL="0" indent="0">
              <a:buNone/>
            </a:pPr>
            <a:r>
              <a:rPr lang="pl-PL" sz="3600" dirty="0"/>
              <a:t>pasterze, grajcie Mu.</a:t>
            </a:r>
          </a:p>
          <a:p>
            <a:pPr marL="0" indent="0">
              <a:buNone/>
            </a:pPr>
            <a:r>
              <a:rPr lang="pl-PL" sz="3600" dirty="0"/>
              <a:t>Kłaniajcie się Królowie,</a:t>
            </a:r>
          </a:p>
          <a:p>
            <a:pPr marL="0" indent="0">
              <a:buNone/>
            </a:pPr>
            <a:r>
              <a:rPr lang="pl-PL" sz="3600" dirty="0"/>
              <a:t>nie budźcie Go ze snu.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5. On Ojcu równy w Bóstwie,</a:t>
            </a:r>
          </a:p>
          <a:p>
            <a:pPr marL="0" indent="0">
              <a:buNone/>
            </a:pPr>
            <a:r>
              <a:rPr lang="pl-PL" sz="3600" dirty="0"/>
              <a:t>opuszcza Niebo swe,</a:t>
            </a:r>
          </a:p>
          <a:p>
            <a:pPr marL="0" indent="0">
              <a:buNone/>
            </a:pPr>
            <a:r>
              <a:rPr lang="pl-PL" sz="3600" dirty="0"/>
              <a:t>a rodzi się w ubóstwie</a:t>
            </a:r>
          </a:p>
          <a:p>
            <a:pPr marL="0" indent="0">
              <a:buNone/>
            </a:pPr>
            <a:r>
              <a:rPr lang="pl-PL" sz="3600" dirty="0"/>
              <a:t>i cierpi wszystko złe.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Ten Bóg </a:t>
            </a:r>
          </a:p>
          <a:p>
            <a:pPr marL="0" indent="0">
              <a:buNone/>
            </a:pPr>
            <a:r>
              <a:rPr lang="pl-PL" sz="3600" dirty="0"/>
              <a:t>przedwiecznej chwały,</a:t>
            </a:r>
          </a:p>
          <a:p>
            <a:pPr marL="0" indent="0">
              <a:buNone/>
            </a:pPr>
            <a:r>
              <a:rPr lang="pl-PL" sz="3600" dirty="0"/>
              <a:t>Bóg godzien wszelkiej czci.</a:t>
            </a:r>
          </a:p>
          <a:p>
            <a:pPr marL="0" indent="0">
              <a:buNone/>
            </a:pPr>
            <a:r>
              <a:rPr lang="pl-PL" sz="3600" dirty="0"/>
              <a:t>Patrz! W szopie tej zbutwiałej,</a:t>
            </a:r>
          </a:p>
          <a:p>
            <a:pPr marL="0" indent="0">
              <a:buNone/>
            </a:pPr>
            <a:r>
              <a:rPr lang="pl-PL" sz="3600" dirty="0"/>
              <a:t>jak słodko On tu śpi.</a:t>
            </a:r>
          </a:p>
        </p:txBody>
      </p:sp>
    </p:spTree>
    <p:extLst>
      <p:ext uri="{BB962C8B-B14F-4D97-AF65-F5344CB8AC3E}">
        <p14:creationId xmlns:p14="http://schemas.microsoft.com/office/powerpoint/2010/main" val="211185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lnSpcReduction="10000"/>
          </a:bodyPr>
          <a:lstStyle/>
          <a:p>
            <a:pPr marL="0" indent="0">
              <a:buNone/>
            </a:pPr>
            <a:r>
              <a:rPr lang="pl-PL" sz="3600" dirty="0"/>
              <a:t>7. </a:t>
            </a:r>
            <a:r>
              <a:rPr lang="pl-PL" sz="3600" dirty="0" err="1"/>
              <a:t>Jezuniu</a:t>
            </a:r>
            <a:r>
              <a:rPr lang="pl-PL" sz="3600" dirty="0"/>
              <a:t> mój najsłodszy,</a:t>
            </a:r>
          </a:p>
          <a:p>
            <a:pPr marL="0" indent="0">
              <a:buNone/>
            </a:pPr>
            <a:r>
              <a:rPr lang="pl-PL" sz="3600" dirty="0"/>
              <a:t>Tobie oddaję się,</a:t>
            </a:r>
          </a:p>
          <a:p>
            <a:pPr marL="0" indent="0">
              <a:buNone/>
            </a:pPr>
            <a:r>
              <a:rPr lang="pl-PL" sz="3600" dirty="0"/>
              <a:t>o skarbie mój najdroższy,</a:t>
            </a:r>
          </a:p>
          <a:p>
            <a:pPr marL="0" indent="0">
              <a:buNone/>
            </a:pPr>
            <a:r>
              <a:rPr lang="pl-PL" sz="3600" dirty="0"/>
              <a:t>racz wziąć na własność mnie.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Śpiewajcie Aniołowie,</a:t>
            </a:r>
          </a:p>
          <a:p>
            <a:pPr marL="0" indent="0">
              <a:buNone/>
            </a:pPr>
            <a:r>
              <a:rPr lang="pl-PL" sz="3600" dirty="0"/>
              <a:t>pasterze, grajcie Mu.</a:t>
            </a:r>
          </a:p>
          <a:p>
            <a:pPr marL="0" indent="0">
              <a:buNone/>
            </a:pPr>
            <a:r>
              <a:rPr lang="pl-PL" sz="3600" dirty="0"/>
              <a:t>Kłaniajcie się Królowie,</a:t>
            </a:r>
          </a:p>
          <a:p>
            <a:pPr marL="0" indent="0">
              <a:buNone/>
            </a:pPr>
            <a:r>
              <a:rPr lang="pl-PL" sz="3600" dirty="0"/>
              <a:t>nie budźcie Go ze snu.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O Jezu, Dziecię Boże,</a:t>
            </a:r>
          </a:p>
          <a:p>
            <a:pPr marL="0" indent="0">
              <a:buNone/>
            </a:pPr>
            <a:r>
              <a:rPr lang="pl-PL" sz="3600" dirty="0"/>
              <a:t>swą łaską wspieraj nas.</a:t>
            </a:r>
          </a:p>
          <a:p>
            <a:pPr marL="0" indent="0">
              <a:buNone/>
            </a:pPr>
            <a:r>
              <a:rPr lang="pl-PL" sz="3600" dirty="0"/>
              <a:t>Błagamy Cię w pokorze,</a:t>
            </a:r>
          </a:p>
          <a:p>
            <a:pPr marL="0" indent="0">
              <a:buNone/>
            </a:pPr>
            <a:r>
              <a:rPr lang="pl-PL" sz="3600" dirty="0"/>
              <a:t>miłością zjednocz nas.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9. Do szopy, hej pasterze,</a:t>
            </a:r>
          </a:p>
          <a:p>
            <a:pPr marL="0" indent="0">
              <a:buNone/>
            </a:pPr>
            <a:r>
              <a:rPr lang="pl-PL" sz="3600" dirty="0"/>
              <a:t>do szopy wszyscy wraz.</a:t>
            </a:r>
          </a:p>
          <a:p>
            <a:pPr marL="0" indent="0">
              <a:buNone/>
            </a:pPr>
            <a:r>
              <a:rPr lang="pl-PL" sz="3600" dirty="0"/>
              <a:t>Syn Boży w żłobie leży,</a:t>
            </a:r>
          </a:p>
          <a:p>
            <a:pPr marL="0" indent="0">
              <a:buNone/>
            </a:pPr>
            <a:r>
              <a:rPr lang="pl-PL" sz="3600" dirty="0"/>
              <a:t>więc śpieszcie, póki czas!</a:t>
            </a:r>
          </a:p>
        </p:txBody>
      </p:sp>
    </p:spTree>
    <p:extLst>
      <p:ext uri="{BB962C8B-B14F-4D97-AF65-F5344CB8AC3E}">
        <p14:creationId xmlns:p14="http://schemas.microsoft.com/office/powerpoint/2010/main" val="18118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73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Dzisiaj w Betlejem, </a:t>
            </a:r>
          </a:p>
          <a:p>
            <a:pPr marL="0" indent="0">
              <a:buNone/>
            </a:pPr>
            <a:r>
              <a:rPr lang="pl-PL" sz="3600" dirty="0"/>
              <a:t>dzisiaj w Betlejem</a:t>
            </a:r>
          </a:p>
          <a:p>
            <a:pPr marL="0" indent="0">
              <a:buNone/>
            </a:pPr>
            <a:r>
              <a:rPr lang="pl-PL" sz="3600" dirty="0"/>
              <a:t>wesoła nowina,</a:t>
            </a:r>
          </a:p>
          <a:p>
            <a:pPr marL="0" indent="0">
              <a:buNone/>
            </a:pPr>
            <a:r>
              <a:rPr lang="pl-PL" sz="3600" dirty="0"/>
              <a:t>że Panna czysta, </a:t>
            </a:r>
          </a:p>
          <a:p>
            <a:pPr marL="0" indent="0">
              <a:buNone/>
            </a:pPr>
            <a:r>
              <a:rPr lang="pl-PL" sz="3600" dirty="0"/>
              <a:t>że Panna czysta</a:t>
            </a:r>
          </a:p>
          <a:p>
            <a:pPr marL="0" indent="0">
              <a:buNone/>
            </a:pPr>
            <a:r>
              <a:rPr lang="pl-PL" sz="3600" dirty="0"/>
              <a:t>porodziła Syna.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 się rodzi, </a:t>
            </a:r>
          </a:p>
          <a:p>
            <a:pPr marL="0" indent="0">
              <a:buNone/>
            </a:pPr>
            <a:r>
              <a:rPr lang="pl-PL" sz="3600" dirty="0"/>
              <a:t>nas oswobodzi,</a:t>
            </a:r>
          </a:p>
          <a:p>
            <a:pPr marL="0" indent="0">
              <a:buNone/>
            </a:pPr>
            <a:r>
              <a:rPr lang="pl-PL" sz="3600" dirty="0"/>
              <a:t>Anieli grają, króle witają,</a:t>
            </a:r>
          </a:p>
          <a:p>
            <a:pPr marL="0" indent="0">
              <a:buNone/>
            </a:pPr>
            <a:r>
              <a:rPr lang="pl-PL" sz="3600" dirty="0"/>
              <a:t>pasterze śpiewają, </a:t>
            </a:r>
          </a:p>
          <a:p>
            <a:pPr marL="0" indent="0">
              <a:buNone/>
            </a:pPr>
            <a:r>
              <a:rPr lang="pl-PL" sz="3600" dirty="0"/>
              <a:t>bydlęta klękają,</a:t>
            </a:r>
          </a:p>
          <a:p>
            <a:pPr marL="0" indent="0">
              <a:buNone/>
            </a:pPr>
            <a:r>
              <a:rPr lang="pl-PL" sz="3600" dirty="0"/>
              <a:t>cuda, cuda ogłaszają.</a:t>
            </a:r>
          </a:p>
        </p:txBody>
      </p:sp>
    </p:spTree>
    <p:extLst>
      <p:ext uri="{BB962C8B-B14F-4D97-AF65-F5344CB8AC3E}">
        <p14:creationId xmlns:p14="http://schemas.microsoft.com/office/powerpoint/2010/main" val="68220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2. Maryja Panna, </a:t>
            </a:r>
          </a:p>
          <a:p>
            <a:pPr marL="0" indent="0">
              <a:buNone/>
            </a:pPr>
            <a:r>
              <a:rPr lang="pl-PL" sz="3600" dirty="0"/>
              <a:t>Maryja Panna</a:t>
            </a:r>
          </a:p>
          <a:p>
            <a:pPr marL="0" indent="0">
              <a:buNone/>
            </a:pPr>
            <a:r>
              <a:rPr lang="pl-PL" sz="3600" dirty="0"/>
              <a:t>Dzieciątko piastuje,</a:t>
            </a:r>
          </a:p>
          <a:p>
            <a:pPr marL="0" indent="0">
              <a:buNone/>
            </a:pPr>
            <a:r>
              <a:rPr lang="pl-PL" sz="3600" dirty="0"/>
              <a:t>i Józef święty, </a:t>
            </a:r>
          </a:p>
          <a:p>
            <a:pPr marL="0" indent="0">
              <a:buNone/>
            </a:pPr>
            <a:r>
              <a:rPr lang="pl-PL" sz="3600" dirty="0"/>
              <a:t>i Józef święty</a:t>
            </a:r>
          </a:p>
          <a:p>
            <a:pPr marL="0" indent="0">
              <a:buNone/>
            </a:pPr>
            <a:r>
              <a:rPr lang="pl-PL" sz="3600" dirty="0"/>
              <a:t>On </a:t>
            </a:r>
            <a:r>
              <a:rPr lang="pl-PL" sz="3600" dirty="0" err="1"/>
              <a:t>opielęgnuje</a:t>
            </a:r>
            <a:r>
              <a:rPr lang="pl-PL" sz="3600" dirty="0"/>
              <a:t>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 się rodzi, </a:t>
            </a:r>
          </a:p>
          <a:p>
            <a:pPr marL="0" indent="0">
              <a:buNone/>
            </a:pPr>
            <a:r>
              <a:rPr lang="pl-PL" sz="3600" dirty="0"/>
              <a:t>nas oswobodzi,</a:t>
            </a:r>
          </a:p>
          <a:p>
            <a:pPr marL="0" indent="0">
              <a:buNone/>
            </a:pPr>
            <a:r>
              <a:rPr lang="pl-PL" sz="3600" dirty="0"/>
              <a:t>Anieli grają, króle witają,</a:t>
            </a:r>
          </a:p>
          <a:p>
            <a:pPr marL="0" indent="0">
              <a:buNone/>
            </a:pPr>
            <a:r>
              <a:rPr lang="pl-PL" sz="3600" dirty="0"/>
              <a:t>pasterze śpiewają, </a:t>
            </a:r>
          </a:p>
          <a:p>
            <a:pPr marL="0" indent="0">
              <a:buNone/>
            </a:pPr>
            <a:r>
              <a:rPr lang="pl-PL" sz="3600" dirty="0"/>
              <a:t>bydlęta klękają,</a:t>
            </a:r>
          </a:p>
          <a:p>
            <a:pPr marL="0" indent="0">
              <a:buNone/>
            </a:pPr>
            <a:r>
              <a:rPr lang="pl-PL" sz="3600" dirty="0"/>
              <a:t>cuda, cuda ogłaszają.</a:t>
            </a:r>
          </a:p>
        </p:txBody>
      </p:sp>
    </p:spTree>
    <p:extLst>
      <p:ext uri="{BB962C8B-B14F-4D97-AF65-F5344CB8AC3E}">
        <p14:creationId xmlns:p14="http://schemas.microsoft.com/office/powerpoint/2010/main" val="6678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Choć w stajeneczce, </a:t>
            </a:r>
          </a:p>
          <a:p>
            <a:pPr marL="0" indent="0">
              <a:buNone/>
            </a:pPr>
            <a:r>
              <a:rPr lang="pl-PL" sz="3600" dirty="0"/>
              <a:t>choć w stajeneczce</a:t>
            </a:r>
          </a:p>
          <a:p>
            <a:pPr marL="0" indent="0">
              <a:buNone/>
            </a:pPr>
            <a:r>
              <a:rPr lang="pl-PL" sz="3600" dirty="0"/>
              <a:t>Panna syna rodzi</a:t>
            </a:r>
          </a:p>
          <a:p>
            <a:pPr marL="0" indent="0">
              <a:buNone/>
            </a:pPr>
            <a:r>
              <a:rPr lang="pl-PL" sz="3600" dirty="0"/>
              <a:t>Przecież On wkrótce, </a:t>
            </a:r>
          </a:p>
          <a:p>
            <a:pPr marL="0" indent="0">
              <a:buNone/>
            </a:pPr>
            <a:r>
              <a:rPr lang="pl-PL" sz="3600" dirty="0"/>
              <a:t>przecież On wkrótce</a:t>
            </a:r>
          </a:p>
          <a:p>
            <a:pPr marL="0" indent="0">
              <a:buNone/>
            </a:pPr>
            <a:r>
              <a:rPr lang="pl-PL" sz="3600" dirty="0"/>
              <a:t>ludzi oswobodzi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 się rodzi, </a:t>
            </a:r>
          </a:p>
          <a:p>
            <a:pPr marL="0" indent="0">
              <a:buNone/>
            </a:pPr>
            <a:r>
              <a:rPr lang="pl-PL" sz="3600" dirty="0"/>
              <a:t>nas oswobodzi,</a:t>
            </a:r>
          </a:p>
          <a:p>
            <a:pPr marL="0" indent="0">
              <a:buNone/>
            </a:pPr>
            <a:r>
              <a:rPr lang="pl-PL" sz="3600" dirty="0"/>
              <a:t>Anieli grają, króle witają,</a:t>
            </a:r>
          </a:p>
          <a:p>
            <a:pPr marL="0" indent="0">
              <a:buNone/>
            </a:pPr>
            <a:r>
              <a:rPr lang="pl-PL" sz="3600" dirty="0"/>
              <a:t>pasterze śpiewają, </a:t>
            </a:r>
          </a:p>
          <a:p>
            <a:pPr marL="0" indent="0">
              <a:buNone/>
            </a:pPr>
            <a:r>
              <a:rPr lang="pl-PL" sz="3600" dirty="0"/>
              <a:t>bydlęta klękają,</a:t>
            </a:r>
          </a:p>
          <a:p>
            <a:pPr marL="0" indent="0">
              <a:buNone/>
            </a:pPr>
            <a:r>
              <a:rPr lang="pl-PL" sz="3600" dirty="0"/>
              <a:t>cuda, cuda ogłaszają.</a:t>
            </a:r>
          </a:p>
        </p:txBody>
      </p:sp>
    </p:spTree>
    <p:extLst>
      <p:ext uri="{BB962C8B-B14F-4D97-AF65-F5344CB8AC3E}">
        <p14:creationId xmlns:p14="http://schemas.microsoft.com/office/powerpoint/2010/main" val="22567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4. I Trzej Królowie,</a:t>
            </a:r>
          </a:p>
          <a:p>
            <a:pPr marL="0" indent="0">
              <a:buNone/>
            </a:pPr>
            <a:r>
              <a:rPr lang="pl-PL" sz="3600" dirty="0"/>
              <a:t>i Trzej Królowie</a:t>
            </a:r>
          </a:p>
          <a:p>
            <a:pPr marL="0" indent="0">
              <a:buNone/>
            </a:pPr>
            <a:r>
              <a:rPr lang="pl-PL" sz="3600" dirty="0"/>
              <a:t>od wschodu przybyli</a:t>
            </a:r>
          </a:p>
          <a:p>
            <a:pPr marL="0" indent="0">
              <a:buNone/>
            </a:pPr>
            <a:r>
              <a:rPr lang="pl-PL" sz="3600" dirty="0"/>
              <a:t>I dary Panu, </a:t>
            </a:r>
          </a:p>
          <a:p>
            <a:pPr marL="0" indent="0">
              <a:buNone/>
            </a:pPr>
            <a:r>
              <a:rPr lang="pl-PL" sz="3600" dirty="0"/>
              <a:t>i dary Panu</a:t>
            </a:r>
          </a:p>
          <a:p>
            <a:pPr marL="0" indent="0">
              <a:buNone/>
            </a:pPr>
            <a:r>
              <a:rPr lang="pl-PL" sz="3600" dirty="0"/>
              <a:t>kosztowne złożyli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 się rodzi, </a:t>
            </a:r>
          </a:p>
          <a:p>
            <a:pPr marL="0" indent="0">
              <a:buNone/>
            </a:pPr>
            <a:r>
              <a:rPr lang="pl-PL" sz="3600" dirty="0"/>
              <a:t>nas oswobodzi,</a:t>
            </a:r>
          </a:p>
          <a:p>
            <a:pPr marL="0" indent="0">
              <a:buNone/>
            </a:pPr>
            <a:r>
              <a:rPr lang="pl-PL" sz="3600" dirty="0"/>
              <a:t>Anieli grają, króle witają,</a:t>
            </a:r>
          </a:p>
          <a:p>
            <a:pPr marL="0" indent="0">
              <a:buNone/>
            </a:pPr>
            <a:r>
              <a:rPr lang="pl-PL" sz="3600" dirty="0"/>
              <a:t>pasterze śpiewają, </a:t>
            </a:r>
          </a:p>
          <a:p>
            <a:pPr marL="0" indent="0">
              <a:buNone/>
            </a:pPr>
            <a:r>
              <a:rPr lang="pl-PL" sz="3600" dirty="0"/>
              <a:t>bydlęta klękają,</a:t>
            </a:r>
          </a:p>
          <a:p>
            <a:pPr marL="0" indent="0">
              <a:buNone/>
            </a:pPr>
            <a:r>
              <a:rPr lang="pl-PL" sz="3600" dirty="0"/>
              <a:t>cuda, cuda ogłaszają.</a:t>
            </a:r>
          </a:p>
        </p:txBody>
      </p:sp>
    </p:spTree>
    <p:extLst>
      <p:ext uri="{BB962C8B-B14F-4D97-AF65-F5344CB8AC3E}">
        <p14:creationId xmlns:p14="http://schemas.microsoft.com/office/powerpoint/2010/main" val="257882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4000" dirty="0"/>
              <a:t>A </a:t>
            </a:r>
            <a:r>
              <a:rPr lang="pl-PL" sz="4000" dirty="0" err="1"/>
              <a:t>wczora</a:t>
            </a:r>
            <a:r>
              <a:rPr lang="pl-PL" sz="4000" dirty="0"/>
              <a:t> z wieczora,</a:t>
            </a:r>
          </a:p>
          <a:p>
            <a:pPr marL="0" indent="0">
              <a:buNone/>
            </a:pPr>
            <a:r>
              <a:rPr lang="pl-PL" sz="4000" dirty="0"/>
              <a:t>  z niebieskiego dwora.</a:t>
            </a:r>
          </a:p>
          <a:p>
            <a:pPr marL="0" indent="0">
              <a:buNone/>
            </a:pPr>
            <a:r>
              <a:rPr lang="pl-PL" sz="4000" dirty="0"/>
              <a:t>Przyszła nam nowina:</a:t>
            </a:r>
          </a:p>
          <a:p>
            <a:pPr marL="0" indent="0">
              <a:buNone/>
            </a:pPr>
            <a:r>
              <a:rPr lang="pl-PL" sz="4000" dirty="0"/>
              <a:t>  Panna rodzi Syna.</a:t>
            </a:r>
          </a:p>
          <a:p>
            <a:pPr marL="0" indent="0">
              <a:buNone/>
            </a:pPr>
            <a:r>
              <a:rPr lang="pl-PL" sz="4000" dirty="0"/>
              <a:t>Boga prawdziwego,</a:t>
            </a:r>
          </a:p>
          <a:p>
            <a:pPr marL="0" indent="0">
              <a:buNone/>
            </a:pPr>
            <a:r>
              <a:rPr lang="pl-PL" sz="4000" dirty="0"/>
              <a:t>  nieogarnionego.</a:t>
            </a:r>
          </a:p>
          <a:p>
            <a:pPr marL="0" indent="0">
              <a:buNone/>
            </a:pPr>
            <a:r>
              <a:rPr lang="pl-PL" sz="4000" dirty="0"/>
              <a:t>Za wyrokiem Boskim,</a:t>
            </a:r>
          </a:p>
          <a:p>
            <a:pPr marL="0" indent="0">
              <a:buNone/>
            </a:pPr>
            <a:r>
              <a:rPr lang="pl-PL" sz="4000" dirty="0"/>
              <a:t>  w Betlejem żydowskim.</a:t>
            </a:r>
          </a:p>
          <a:p>
            <a:pPr marL="0" indent="0">
              <a:buNone/>
            </a:pPr>
            <a:r>
              <a:rPr lang="pl-PL" sz="4000" dirty="0"/>
              <a:t>Pastuszkowie mali</a:t>
            </a:r>
          </a:p>
          <a:p>
            <a:pPr marL="0" indent="0">
              <a:buNone/>
            </a:pPr>
            <a:r>
              <a:rPr lang="pl-PL" sz="4000" dirty="0"/>
              <a:t>  w polu wtenczas spali,</a:t>
            </a:r>
          </a:p>
          <a:p>
            <a:pPr marL="0" indent="0">
              <a:buNone/>
            </a:pPr>
            <a:r>
              <a:rPr lang="pl-PL" sz="4000" dirty="0"/>
              <a:t>Gdy Anioł z północy</a:t>
            </a:r>
          </a:p>
          <a:p>
            <a:pPr marL="0" indent="0">
              <a:buNone/>
            </a:pPr>
            <a:r>
              <a:rPr lang="pl-PL" sz="4000" dirty="0"/>
              <a:t>  światłość z nieba toczy.</a:t>
            </a:r>
          </a:p>
          <a:p>
            <a:pPr marL="0" indent="0">
              <a:buNone/>
            </a:pPr>
            <a:r>
              <a:rPr lang="pl-PL" sz="4000" dirty="0"/>
              <a:t>Chwałę </a:t>
            </a:r>
            <a:r>
              <a:rPr lang="pl-PL" sz="4000" dirty="0" err="1"/>
              <a:t>oznajmując</a:t>
            </a:r>
            <a:r>
              <a:rPr lang="pl-PL" sz="4000" dirty="0"/>
              <a:t>,</a:t>
            </a:r>
          </a:p>
          <a:p>
            <a:pPr marL="0" indent="0">
              <a:buNone/>
            </a:pPr>
            <a:r>
              <a:rPr lang="pl-PL" sz="4000" dirty="0"/>
              <a:t>  szopę pokazując,</a:t>
            </a:r>
          </a:p>
          <a:p>
            <a:pPr marL="0" indent="0">
              <a:buNone/>
            </a:pPr>
            <a:r>
              <a:rPr lang="pl-PL" sz="4000" dirty="0"/>
              <a:t>Chwałę Boga tego,</a:t>
            </a:r>
          </a:p>
          <a:p>
            <a:pPr marL="0" indent="0">
              <a:buNone/>
            </a:pPr>
            <a:r>
              <a:rPr lang="pl-PL" sz="4000" dirty="0"/>
              <a:t>  dziś nam zrodzonego.</a:t>
            </a:r>
          </a:p>
        </p:txBody>
      </p:sp>
    </p:spTree>
    <p:extLst>
      <p:ext uri="{BB962C8B-B14F-4D97-AF65-F5344CB8AC3E}">
        <p14:creationId xmlns:p14="http://schemas.microsoft.com/office/powerpoint/2010/main" val="33138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Pójdźmy też i my, </a:t>
            </a:r>
          </a:p>
          <a:p>
            <a:pPr marL="0" indent="0">
              <a:buNone/>
            </a:pPr>
            <a:r>
              <a:rPr lang="pl-PL" sz="3600" dirty="0"/>
              <a:t>pójdźmy też i my</a:t>
            </a:r>
          </a:p>
          <a:p>
            <a:pPr marL="0" indent="0">
              <a:buNone/>
            </a:pPr>
            <a:r>
              <a:rPr lang="pl-PL" sz="3600" dirty="0"/>
              <a:t>przywitać Jezusa</a:t>
            </a:r>
          </a:p>
          <a:p>
            <a:pPr marL="0" indent="0">
              <a:buNone/>
            </a:pPr>
            <a:r>
              <a:rPr lang="pl-PL" sz="3600" dirty="0"/>
              <a:t>Króla na </a:t>
            </a:r>
            <a:r>
              <a:rPr lang="pl-PL" sz="3600" dirty="0" err="1"/>
              <a:t>królmi</a:t>
            </a:r>
            <a:r>
              <a:rPr lang="pl-PL" sz="3600" dirty="0"/>
              <a:t>, </a:t>
            </a:r>
          </a:p>
          <a:p>
            <a:pPr marL="0" indent="0">
              <a:buNone/>
            </a:pPr>
            <a:r>
              <a:rPr lang="pl-PL" sz="3600" dirty="0"/>
              <a:t>Króla nad </a:t>
            </a:r>
            <a:r>
              <a:rPr lang="pl-PL" sz="3600" dirty="0" err="1"/>
              <a:t>królmi</a:t>
            </a:r>
            <a:endParaRPr lang="pl-PL" sz="3600" dirty="0"/>
          </a:p>
          <a:p>
            <a:pPr marL="0" indent="0">
              <a:buNone/>
            </a:pPr>
            <a:r>
              <a:rPr lang="pl-PL" sz="3600" dirty="0"/>
              <a:t>uwielbić Chrystusa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 się rodzi, </a:t>
            </a:r>
          </a:p>
          <a:p>
            <a:pPr marL="0" indent="0">
              <a:buNone/>
            </a:pPr>
            <a:r>
              <a:rPr lang="pl-PL" sz="3600" dirty="0"/>
              <a:t>nas oswobodzi,</a:t>
            </a:r>
          </a:p>
          <a:p>
            <a:pPr marL="0" indent="0">
              <a:buNone/>
            </a:pPr>
            <a:r>
              <a:rPr lang="pl-PL" sz="3600" dirty="0"/>
              <a:t>Anieli grają, króle witają,</a:t>
            </a:r>
          </a:p>
          <a:p>
            <a:pPr marL="0" indent="0">
              <a:buNone/>
            </a:pPr>
            <a:r>
              <a:rPr lang="pl-PL" sz="3600" dirty="0"/>
              <a:t>pasterze śpiewają, </a:t>
            </a:r>
          </a:p>
          <a:p>
            <a:pPr marL="0" indent="0">
              <a:buNone/>
            </a:pPr>
            <a:r>
              <a:rPr lang="pl-PL" sz="3600" dirty="0"/>
              <a:t>bydlęta klękają,</a:t>
            </a:r>
          </a:p>
          <a:p>
            <a:pPr marL="0" indent="0">
              <a:buNone/>
            </a:pPr>
            <a:r>
              <a:rPr lang="pl-PL" sz="3600" dirty="0"/>
              <a:t>cuda, cuda ogłaszają.</a:t>
            </a:r>
          </a:p>
        </p:txBody>
      </p:sp>
    </p:spTree>
    <p:extLst>
      <p:ext uri="{BB962C8B-B14F-4D97-AF65-F5344CB8AC3E}">
        <p14:creationId xmlns:p14="http://schemas.microsoft.com/office/powerpoint/2010/main" val="17474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6. Bądź pochwalony, </a:t>
            </a:r>
          </a:p>
          <a:p>
            <a:pPr marL="0" indent="0">
              <a:buNone/>
            </a:pPr>
            <a:r>
              <a:rPr lang="pl-PL" sz="3600" dirty="0"/>
              <a:t>bądź pochwalony</a:t>
            </a:r>
          </a:p>
          <a:p>
            <a:pPr marL="0" indent="0">
              <a:buNone/>
            </a:pPr>
            <a:r>
              <a:rPr lang="pl-PL" sz="3600" dirty="0"/>
              <a:t>dziś, nasz wieczny Panie</a:t>
            </a:r>
          </a:p>
          <a:p>
            <a:pPr marL="0" indent="0">
              <a:buNone/>
            </a:pPr>
            <a:r>
              <a:rPr lang="pl-PL" sz="3600" dirty="0"/>
              <a:t>Któryś złożony, </a:t>
            </a:r>
          </a:p>
          <a:p>
            <a:pPr marL="0" indent="0">
              <a:buNone/>
            </a:pPr>
            <a:r>
              <a:rPr lang="pl-PL" sz="3600" dirty="0"/>
              <a:t>któryś złożony</a:t>
            </a:r>
          </a:p>
          <a:p>
            <a:pPr marL="0" indent="0">
              <a:buNone/>
            </a:pPr>
            <a:r>
              <a:rPr lang="pl-PL" sz="3600" dirty="0"/>
              <a:t>na zielonym sianie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 się rodzi, </a:t>
            </a:r>
          </a:p>
          <a:p>
            <a:pPr marL="0" indent="0">
              <a:buNone/>
            </a:pPr>
            <a:r>
              <a:rPr lang="pl-PL" sz="3600" dirty="0"/>
              <a:t>nas oswobodzi,</a:t>
            </a:r>
          </a:p>
          <a:p>
            <a:pPr marL="0" indent="0">
              <a:buNone/>
            </a:pPr>
            <a:r>
              <a:rPr lang="pl-PL" sz="3600" dirty="0"/>
              <a:t>Anieli grają, króle witają,</a:t>
            </a:r>
          </a:p>
          <a:p>
            <a:pPr marL="0" indent="0">
              <a:buNone/>
            </a:pPr>
            <a:r>
              <a:rPr lang="pl-PL" sz="3600" dirty="0"/>
              <a:t>pasterze śpiewają, </a:t>
            </a:r>
          </a:p>
          <a:p>
            <a:pPr marL="0" indent="0">
              <a:buNone/>
            </a:pPr>
            <a:r>
              <a:rPr lang="pl-PL" sz="3600" dirty="0"/>
              <a:t>bydlęta klękają,</a:t>
            </a:r>
          </a:p>
          <a:p>
            <a:pPr marL="0" indent="0">
              <a:buNone/>
            </a:pPr>
            <a:r>
              <a:rPr lang="pl-PL" sz="3600" dirty="0"/>
              <a:t>cuda, cuda ogłaszają.</a:t>
            </a:r>
          </a:p>
        </p:txBody>
      </p:sp>
    </p:spTree>
    <p:extLst>
      <p:ext uri="{BB962C8B-B14F-4D97-AF65-F5344CB8AC3E}">
        <p14:creationId xmlns:p14="http://schemas.microsoft.com/office/powerpoint/2010/main" val="13657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Bądź pozdrowiony, </a:t>
            </a:r>
          </a:p>
          <a:p>
            <a:pPr marL="0" indent="0">
              <a:buNone/>
            </a:pPr>
            <a:r>
              <a:rPr lang="pl-PL" sz="3600" dirty="0"/>
              <a:t>bądź pozdrowiony</a:t>
            </a:r>
          </a:p>
          <a:p>
            <a:pPr marL="0" indent="0">
              <a:buNone/>
            </a:pPr>
            <a:r>
              <a:rPr lang="pl-PL" sz="3600" dirty="0"/>
              <a:t>Boże nieskończony</a:t>
            </a:r>
          </a:p>
          <a:p>
            <a:pPr marL="0" indent="0">
              <a:buNone/>
            </a:pPr>
            <a:r>
              <a:rPr lang="pl-PL" sz="3600" dirty="0"/>
              <a:t>Sławimy Ciebie, </a:t>
            </a:r>
          </a:p>
          <a:p>
            <a:pPr marL="0" indent="0">
              <a:buNone/>
            </a:pPr>
            <a:r>
              <a:rPr lang="pl-PL" sz="3600" dirty="0"/>
              <a:t>sławimy Ciebie,</a:t>
            </a:r>
          </a:p>
          <a:p>
            <a:pPr marL="0" indent="0">
              <a:buNone/>
            </a:pPr>
            <a:r>
              <a:rPr lang="pl-PL" sz="3600" dirty="0"/>
              <a:t>Boże niezmierzony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Chrystus się rodzi, </a:t>
            </a:r>
          </a:p>
          <a:p>
            <a:pPr marL="0" indent="0">
              <a:buNone/>
            </a:pPr>
            <a:r>
              <a:rPr lang="pl-PL" sz="3600" dirty="0"/>
              <a:t>nas oswobodzi,</a:t>
            </a:r>
          </a:p>
          <a:p>
            <a:pPr marL="0" indent="0">
              <a:buNone/>
            </a:pPr>
            <a:r>
              <a:rPr lang="pl-PL" sz="3600" dirty="0"/>
              <a:t>Anieli grają, króle witają,</a:t>
            </a:r>
          </a:p>
          <a:p>
            <a:pPr marL="0" indent="0">
              <a:buNone/>
            </a:pPr>
            <a:r>
              <a:rPr lang="pl-PL" sz="3600" dirty="0"/>
              <a:t>pasterze śpiewają, </a:t>
            </a:r>
          </a:p>
          <a:p>
            <a:pPr marL="0" indent="0">
              <a:buNone/>
            </a:pPr>
            <a:r>
              <a:rPr lang="pl-PL" sz="3600" dirty="0"/>
              <a:t>bydlęta klękają,</a:t>
            </a:r>
          </a:p>
          <a:p>
            <a:pPr marL="0" indent="0">
              <a:buNone/>
            </a:pPr>
            <a:r>
              <a:rPr lang="pl-PL" sz="3600" dirty="0"/>
              <a:t>cuda, cuda ogłaszają.</a:t>
            </a:r>
          </a:p>
        </p:txBody>
      </p:sp>
    </p:spTree>
    <p:extLst>
      <p:ext uri="{BB962C8B-B14F-4D97-AF65-F5344CB8AC3E}">
        <p14:creationId xmlns:p14="http://schemas.microsoft.com/office/powerpoint/2010/main" val="37888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834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Emmanuel </a:t>
            </a:r>
            <a:r>
              <a:rPr lang="pl-PL" sz="3600" dirty="0" err="1"/>
              <a:t>Emmanuel</a:t>
            </a:r>
            <a:r>
              <a:rPr lang="pl-PL" sz="3600" dirty="0"/>
              <a:t> </a:t>
            </a:r>
            <a:r>
              <a:rPr lang="pl-PL" sz="3600" dirty="0" err="1"/>
              <a:t>Emmanuel</a:t>
            </a:r>
            <a:r>
              <a:rPr lang="pl-PL" sz="3600" dirty="0"/>
              <a:t> Boży Syn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Aniołowie wciąż śpiewają </a:t>
            </a:r>
          </a:p>
          <a:p>
            <a:pPr marL="0" indent="0">
              <a:buNone/>
            </a:pPr>
            <a:r>
              <a:rPr lang="pl-PL" sz="3600" dirty="0"/>
              <a:t>Ludziom chwałę ogłaszają</a:t>
            </a:r>
          </a:p>
          <a:p>
            <a:pPr marL="0" indent="0">
              <a:buNone/>
            </a:pPr>
            <a:r>
              <a:rPr lang="pl-PL" sz="3600" dirty="0"/>
              <a:t>Narodził się Król Świata Boży Syn</a:t>
            </a:r>
          </a:p>
          <a:p>
            <a:pPr marL="0" indent="0">
              <a:buNone/>
            </a:pPr>
            <a:r>
              <a:rPr lang="pl-PL" sz="3600" dirty="0"/>
              <a:t>Aniołowie wciąż śpiewają </a:t>
            </a:r>
          </a:p>
          <a:p>
            <a:pPr marL="0" indent="0">
              <a:buNone/>
            </a:pPr>
            <a:r>
              <a:rPr lang="pl-PL" sz="3600" dirty="0"/>
              <a:t>Bożą chwałę ogłaszają</a:t>
            </a:r>
          </a:p>
          <a:p>
            <a:pPr marL="0" indent="0">
              <a:buNone/>
            </a:pPr>
            <a:r>
              <a:rPr lang="pl-PL" sz="3600" dirty="0"/>
              <a:t>Narodził się Emmanuel</a:t>
            </a:r>
          </a:p>
        </p:txBody>
      </p:sp>
    </p:spTree>
    <p:extLst>
      <p:ext uri="{BB962C8B-B14F-4D97-AF65-F5344CB8AC3E}">
        <p14:creationId xmlns:p14="http://schemas.microsoft.com/office/powerpoint/2010/main" val="17791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W ubogiej grocie za miastem </a:t>
            </a:r>
          </a:p>
          <a:p>
            <a:pPr marL="0" indent="0">
              <a:buNone/>
            </a:pPr>
            <a:r>
              <a:rPr lang="pl-PL" sz="3600" dirty="0"/>
              <a:t>Gdy ciemność okryła ziemię</a:t>
            </a:r>
          </a:p>
          <a:p>
            <a:pPr marL="0" indent="0">
              <a:buNone/>
            </a:pPr>
            <a:r>
              <a:rPr lang="pl-PL" sz="3600" dirty="0"/>
              <a:t>Przychodzi mała dziecina</a:t>
            </a:r>
          </a:p>
          <a:p>
            <a:pPr marL="0" indent="0">
              <a:buNone/>
            </a:pPr>
            <a:r>
              <a:rPr lang="pl-PL" sz="3600" dirty="0"/>
              <a:t>By przynieść ludziom zbawienie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Jest tam Maryja przeczysta</a:t>
            </a:r>
          </a:p>
          <a:p>
            <a:pPr marL="0" indent="0">
              <a:buNone/>
            </a:pPr>
            <a:r>
              <a:rPr lang="pl-PL" sz="3600" dirty="0"/>
              <a:t>Pod czujnym okiem Józefa</a:t>
            </a:r>
          </a:p>
          <a:p>
            <a:pPr marL="0" indent="0">
              <a:buNone/>
            </a:pPr>
            <a:r>
              <a:rPr lang="pl-PL" sz="3600" dirty="0"/>
              <a:t>Przytula synka do serca</a:t>
            </a:r>
          </a:p>
          <a:p>
            <a:pPr marL="0" indent="0">
              <a:buNone/>
            </a:pPr>
            <a:r>
              <a:rPr lang="pl-PL" sz="3600" dirty="0"/>
              <a:t>i wierzy, że świat na niego czeka </a:t>
            </a:r>
          </a:p>
        </p:txBody>
      </p:sp>
    </p:spTree>
    <p:extLst>
      <p:ext uri="{BB962C8B-B14F-4D97-AF65-F5344CB8AC3E}">
        <p14:creationId xmlns:p14="http://schemas.microsoft.com/office/powerpoint/2010/main" val="13426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Aniołowie wciąż śpiewają </a:t>
            </a:r>
          </a:p>
          <a:p>
            <a:pPr marL="0" indent="0">
              <a:buNone/>
            </a:pPr>
            <a:r>
              <a:rPr lang="pl-PL" sz="3600" dirty="0"/>
              <a:t>Ludziom chwałę ogłaszają</a:t>
            </a:r>
          </a:p>
          <a:p>
            <a:pPr marL="0" indent="0">
              <a:buNone/>
            </a:pPr>
            <a:r>
              <a:rPr lang="pl-PL" sz="3600" dirty="0"/>
              <a:t>Narodził się Król Świata Boży Syn</a:t>
            </a:r>
          </a:p>
          <a:p>
            <a:pPr marL="0" indent="0">
              <a:buNone/>
            </a:pPr>
            <a:r>
              <a:rPr lang="pl-PL" sz="3600" dirty="0"/>
              <a:t>Aniołowie wciąż śpiewają </a:t>
            </a:r>
          </a:p>
          <a:p>
            <a:pPr marL="0" indent="0">
              <a:buNone/>
            </a:pPr>
            <a:r>
              <a:rPr lang="pl-PL" sz="3600" dirty="0"/>
              <a:t>Bożą chwałę ogłaszają</a:t>
            </a:r>
          </a:p>
          <a:p>
            <a:pPr marL="0" indent="0">
              <a:buNone/>
            </a:pPr>
            <a:r>
              <a:rPr lang="pl-PL" sz="3600" dirty="0"/>
              <a:t>Narodził się Emmanuel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Emmanuel </a:t>
            </a:r>
            <a:r>
              <a:rPr lang="pl-PL" sz="3600" dirty="0" err="1"/>
              <a:t>Emmanuel</a:t>
            </a:r>
            <a:r>
              <a:rPr lang="pl-PL" sz="3600" dirty="0"/>
              <a:t> </a:t>
            </a:r>
            <a:r>
              <a:rPr lang="pl-PL" sz="3600" dirty="0" err="1"/>
              <a:t>Emmanuel</a:t>
            </a:r>
            <a:r>
              <a:rPr lang="pl-PL" sz="3600" dirty="0"/>
              <a:t> Boży Syn</a:t>
            </a:r>
          </a:p>
        </p:txBody>
      </p:sp>
    </p:spTree>
    <p:extLst>
      <p:ext uri="{BB962C8B-B14F-4D97-AF65-F5344CB8AC3E}">
        <p14:creationId xmlns:p14="http://schemas.microsoft.com/office/powerpoint/2010/main" val="337594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Leżysz cichutko na sianku</a:t>
            </a:r>
          </a:p>
          <a:p>
            <a:pPr marL="0" indent="0">
              <a:buNone/>
            </a:pPr>
            <a:r>
              <a:rPr lang="pl-PL" sz="3600" dirty="0"/>
              <a:t>Nikt Tobie drzwi nie otworzył</a:t>
            </a:r>
          </a:p>
          <a:p>
            <a:pPr marL="0" indent="0">
              <a:buNone/>
            </a:pPr>
            <a:r>
              <a:rPr lang="pl-PL" sz="3600" dirty="0"/>
              <a:t>A w Twym malutkim serduszku</a:t>
            </a:r>
          </a:p>
          <a:p>
            <a:pPr marL="0" indent="0">
              <a:buNone/>
            </a:pPr>
            <a:r>
              <a:rPr lang="pl-PL" sz="3600" dirty="0"/>
              <a:t>Bóg cały skarb świata złożył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Tyś zbawca świata jedyny </a:t>
            </a:r>
          </a:p>
          <a:p>
            <a:pPr marL="0" indent="0">
              <a:buNone/>
            </a:pPr>
            <a:r>
              <a:rPr lang="pl-PL" sz="3600" dirty="0"/>
              <a:t>Choć cichutko przychodzisz by królować</a:t>
            </a:r>
          </a:p>
          <a:p>
            <a:pPr marL="0" indent="0">
              <a:buNone/>
            </a:pPr>
            <a:r>
              <a:rPr lang="pl-PL" sz="3600" dirty="0"/>
              <a:t>By nas wykupić od winy </a:t>
            </a:r>
          </a:p>
          <a:p>
            <a:pPr marL="0" indent="0">
              <a:buNone/>
            </a:pPr>
            <a:r>
              <a:rPr lang="pl-PL" sz="3600" dirty="0"/>
              <a:t>I niebo nam darować </a:t>
            </a:r>
          </a:p>
        </p:txBody>
      </p:sp>
    </p:spTree>
    <p:extLst>
      <p:ext uri="{BB962C8B-B14F-4D97-AF65-F5344CB8AC3E}">
        <p14:creationId xmlns:p14="http://schemas.microsoft.com/office/powerpoint/2010/main" val="29707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Aniołowie wciąż śpiewają </a:t>
            </a:r>
          </a:p>
          <a:p>
            <a:pPr marL="0" indent="0">
              <a:buNone/>
            </a:pPr>
            <a:r>
              <a:rPr lang="pl-PL" sz="3600" dirty="0"/>
              <a:t>Ludziom chwałę ogłaszają</a:t>
            </a:r>
          </a:p>
          <a:p>
            <a:pPr marL="0" indent="0">
              <a:buNone/>
            </a:pPr>
            <a:r>
              <a:rPr lang="pl-PL" sz="3600" dirty="0"/>
              <a:t>Narodził się Król Świata Boży Syn</a:t>
            </a:r>
          </a:p>
          <a:p>
            <a:pPr marL="0" indent="0">
              <a:buNone/>
            </a:pPr>
            <a:r>
              <a:rPr lang="pl-PL" sz="3600" dirty="0"/>
              <a:t>Aniołowie wciąż śpiewają </a:t>
            </a:r>
          </a:p>
          <a:p>
            <a:pPr marL="0" indent="0">
              <a:buNone/>
            </a:pPr>
            <a:r>
              <a:rPr lang="pl-PL" sz="3600" dirty="0"/>
              <a:t>Bożą chwałę ogłaszają</a:t>
            </a:r>
          </a:p>
          <a:p>
            <a:pPr marL="0" indent="0">
              <a:buNone/>
            </a:pPr>
            <a:r>
              <a:rPr lang="pl-PL" sz="3600" dirty="0"/>
              <a:t>Narodził się Emmanuel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Emmanuel </a:t>
            </a:r>
            <a:r>
              <a:rPr lang="pl-PL" sz="3600" dirty="0" err="1"/>
              <a:t>Emmanuel</a:t>
            </a:r>
            <a:r>
              <a:rPr lang="pl-PL" sz="3600" dirty="0"/>
              <a:t> </a:t>
            </a:r>
            <a:r>
              <a:rPr lang="pl-PL" sz="3600" dirty="0" err="1"/>
              <a:t>Emmanuel</a:t>
            </a:r>
            <a:r>
              <a:rPr lang="pl-PL" sz="3600" dirty="0"/>
              <a:t> Boży Syn</a:t>
            </a:r>
          </a:p>
        </p:txBody>
      </p:sp>
    </p:spTree>
    <p:extLst>
      <p:ext uri="{BB962C8B-B14F-4D97-AF65-F5344CB8AC3E}">
        <p14:creationId xmlns:p14="http://schemas.microsoft.com/office/powerpoint/2010/main" val="11286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44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4000" dirty="0"/>
              <a:t>Tam Panna Dzieciątko,</a:t>
            </a:r>
          </a:p>
          <a:p>
            <a:pPr marL="0" indent="0">
              <a:buNone/>
            </a:pPr>
            <a:r>
              <a:rPr lang="pl-PL" sz="4000" dirty="0"/>
              <a:t>  miłe Niemowlątko,</a:t>
            </a:r>
          </a:p>
          <a:p>
            <a:pPr marL="0" indent="0">
              <a:buNone/>
            </a:pPr>
            <a:r>
              <a:rPr lang="pl-PL" sz="4000" dirty="0"/>
              <a:t>Uwija w pieluszki,</a:t>
            </a:r>
          </a:p>
          <a:p>
            <a:pPr marL="0" indent="0">
              <a:buNone/>
            </a:pPr>
            <a:r>
              <a:rPr lang="pl-PL" sz="4000" dirty="0"/>
              <a:t>  pośpieszcie pastuszki!</a:t>
            </a:r>
          </a:p>
          <a:p>
            <a:pPr marL="0" indent="0">
              <a:buNone/>
            </a:pPr>
            <a:r>
              <a:rPr lang="pl-PL" sz="4000" dirty="0"/>
              <a:t>Natychmiast pastuszy</a:t>
            </a:r>
          </a:p>
          <a:p>
            <a:pPr marL="0" indent="0">
              <a:buNone/>
            </a:pPr>
            <a:r>
              <a:rPr lang="pl-PL" sz="4000" dirty="0"/>
              <a:t>  śpieszą z całej duszy,</a:t>
            </a:r>
          </a:p>
          <a:p>
            <a:pPr marL="0" indent="0">
              <a:buNone/>
            </a:pPr>
            <a:r>
              <a:rPr lang="pl-PL" sz="4000" dirty="0"/>
              <a:t>Weseli bez miary,</a:t>
            </a:r>
          </a:p>
          <a:p>
            <a:pPr marL="0" indent="0">
              <a:buNone/>
            </a:pPr>
            <a:r>
              <a:rPr lang="pl-PL" sz="4000" dirty="0"/>
              <a:t>  niosą z sobą dary.</a:t>
            </a:r>
          </a:p>
          <a:p>
            <a:pPr marL="0" indent="0">
              <a:buNone/>
            </a:pPr>
            <a:r>
              <a:rPr lang="pl-PL" sz="4000" dirty="0"/>
              <a:t>Chcący widzieć Pana</a:t>
            </a:r>
          </a:p>
          <a:p>
            <a:pPr marL="0" indent="0">
              <a:buNone/>
            </a:pPr>
            <a:r>
              <a:rPr lang="pl-PL" sz="4000" dirty="0"/>
              <a:t>  oddają barana,</a:t>
            </a:r>
          </a:p>
          <a:p>
            <a:pPr marL="0" indent="0">
              <a:buNone/>
            </a:pPr>
            <a:r>
              <a:rPr lang="pl-PL" sz="4000" dirty="0"/>
              <a:t>Na kozłowym rogu</a:t>
            </a:r>
          </a:p>
          <a:p>
            <a:pPr marL="0" indent="0">
              <a:buNone/>
            </a:pPr>
            <a:r>
              <a:rPr lang="pl-PL" sz="4000" dirty="0"/>
              <a:t>  krzyczą chwałę Bogu.</a:t>
            </a:r>
          </a:p>
          <a:p>
            <a:pPr marL="0" indent="0">
              <a:buNone/>
            </a:pPr>
            <a:r>
              <a:rPr lang="pl-PL" sz="4000" dirty="0"/>
              <a:t>Mądrości druhowie,</a:t>
            </a:r>
          </a:p>
          <a:p>
            <a:pPr marL="0" indent="0">
              <a:buNone/>
            </a:pPr>
            <a:r>
              <a:rPr lang="pl-PL" sz="4000" dirty="0"/>
              <a:t>  z daleka królowie,</a:t>
            </a:r>
          </a:p>
          <a:p>
            <a:pPr marL="0" indent="0">
              <a:buNone/>
            </a:pPr>
            <a:r>
              <a:rPr lang="pl-PL" sz="4000" dirty="0"/>
              <a:t>Pragną widzieć swego</a:t>
            </a:r>
          </a:p>
          <a:p>
            <a:pPr marL="0" indent="0">
              <a:buNone/>
            </a:pPr>
            <a:r>
              <a:rPr lang="pl-PL" sz="4000" dirty="0"/>
              <a:t>  Stwórcę przedwiecznego.</a:t>
            </a:r>
          </a:p>
        </p:txBody>
      </p:sp>
    </p:spTree>
    <p:extLst>
      <p:ext uri="{BB962C8B-B14F-4D97-AF65-F5344CB8AC3E}">
        <p14:creationId xmlns:p14="http://schemas.microsoft.com/office/powerpoint/2010/main" val="24065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s-ES" sz="3600" dirty="0"/>
              <a:t>Feliz Navidad, </a:t>
            </a:r>
            <a:endParaRPr lang="pl-PL" sz="3600" dirty="0"/>
          </a:p>
          <a:p>
            <a:pPr marL="0" indent="0">
              <a:buNone/>
            </a:pPr>
            <a:r>
              <a:rPr lang="es-ES" sz="3600" dirty="0"/>
              <a:t>próspero año y felicidad.</a:t>
            </a: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en-US" sz="3600" dirty="0"/>
              <a:t>I </a:t>
            </a:r>
            <a:r>
              <a:rPr lang="en-US" sz="3600" dirty="0" err="1"/>
              <a:t>wanna</a:t>
            </a:r>
            <a:r>
              <a:rPr lang="en-US" sz="3600" dirty="0"/>
              <a:t> wish you a Merry Christmas,</a:t>
            </a:r>
          </a:p>
          <a:p>
            <a:pPr marL="0" indent="0">
              <a:buNone/>
            </a:pPr>
            <a:r>
              <a:rPr lang="en-US" sz="3600" dirty="0"/>
              <a:t>From the bottom of my heart.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0391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46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Gdy się Chrystus rodzi,</a:t>
            </a:r>
          </a:p>
          <a:p>
            <a:pPr marL="0" indent="0">
              <a:buNone/>
            </a:pPr>
            <a:r>
              <a:rPr lang="pl-PL" sz="3600" dirty="0"/>
              <a:t>i na świat przychodzi.</a:t>
            </a:r>
          </a:p>
          <a:p>
            <a:pPr marL="0" indent="0">
              <a:buNone/>
            </a:pPr>
            <a:r>
              <a:rPr lang="pl-PL" sz="3600" dirty="0"/>
              <a:t>Ciemna noc w jasności</a:t>
            </a:r>
          </a:p>
          <a:p>
            <a:pPr marL="0" indent="0">
              <a:buNone/>
            </a:pPr>
            <a:r>
              <a:rPr lang="pl-PL" sz="3600" dirty="0"/>
              <a:t>promienistej brodzi</a:t>
            </a:r>
          </a:p>
          <a:p>
            <a:pPr marL="0" indent="0">
              <a:buNone/>
            </a:pPr>
            <a:r>
              <a:rPr lang="pl-PL" sz="3600" dirty="0"/>
              <a:t>Aniołowie się radują,</a:t>
            </a:r>
          </a:p>
          <a:p>
            <a:pPr marL="0" indent="0">
              <a:buNone/>
            </a:pPr>
            <a:r>
              <a:rPr lang="pl-PL" sz="3600" dirty="0"/>
              <a:t>Pod </a:t>
            </a:r>
            <a:r>
              <a:rPr lang="pl-PL" sz="3600" dirty="0" err="1"/>
              <a:t>niebiosy</a:t>
            </a:r>
            <a:r>
              <a:rPr lang="pl-PL" sz="3600" dirty="0"/>
              <a:t> wyśpiewują:</a:t>
            </a:r>
          </a:p>
          <a:p>
            <a:pPr marL="0" indent="0">
              <a:buNone/>
            </a:pPr>
            <a:r>
              <a:rPr lang="pl-PL" sz="3600" dirty="0"/>
              <a:t>Gloria in </a:t>
            </a:r>
            <a:r>
              <a:rPr lang="pl-PL" sz="3600" dirty="0" err="1"/>
              <a:t>excelsis</a:t>
            </a:r>
            <a:r>
              <a:rPr lang="pl-PL" sz="3600" dirty="0"/>
              <a:t> </a:t>
            </a:r>
            <a:r>
              <a:rPr lang="pl-PL" sz="3600" dirty="0" err="1"/>
              <a:t>Deo</a:t>
            </a:r>
            <a:r>
              <a:rPr lang="pl-PL" sz="3600" dirty="0"/>
              <a:t>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Mówią do pasterzy,</a:t>
            </a:r>
          </a:p>
          <a:p>
            <a:pPr marL="0" indent="0">
              <a:buNone/>
            </a:pPr>
            <a:r>
              <a:rPr lang="pl-PL" sz="3600" dirty="0"/>
              <a:t>którzy trzód swych strzegli.</a:t>
            </a:r>
          </a:p>
          <a:p>
            <a:pPr marL="0" indent="0">
              <a:buNone/>
            </a:pPr>
            <a:r>
              <a:rPr lang="pl-PL" sz="3600" dirty="0"/>
              <a:t>Aby do Betlejem,</a:t>
            </a:r>
          </a:p>
          <a:p>
            <a:pPr marL="0" indent="0">
              <a:buNone/>
            </a:pPr>
            <a:r>
              <a:rPr lang="pl-PL" sz="3600" dirty="0"/>
              <a:t>czym prędzej pobiegli.</a:t>
            </a:r>
          </a:p>
          <a:p>
            <a:pPr marL="0" indent="0">
              <a:buNone/>
            </a:pPr>
            <a:r>
              <a:rPr lang="pl-PL" sz="3600" dirty="0"/>
              <a:t>Bo się narodził Zbawiciel,</a:t>
            </a:r>
          </a:p>
          <a:p>
            <a:pPr marL="0" indent="0">
              <a:buNone/>
            </a:pPr>
            <a:r>
              <a:rPr lang="pl-PL" sz="3600" dirty="0" err="1"/>
              <a:t>Wszego</a:t>
            </a:r>
            <a:r>
              <a:rPr lang="pl-PL" sz="3600" dirty="0"/>
              <a:t> świata Odkupiciel,</a:t>
            </a:r>
          </a:p>
          <a:p>
            <a:pPr marL="0" indent="0">
              <a:buNone/>
            </a:pPr>
            <a:r>
              <a:rPr lang="pl-PL" sz="3600" dirty="0"/>
              <a:t>Gloria in </a:t>
            </a:r>
            <a:r>
              <a:rPr lang="pl-PL" sz="3600" dirty="0" err="1"/>
              <a:t>excelsis</a:t>
            </a:r>
            <a:r>
              <a:rPr lang="pl-PL" sz="3600" dirty="0"/>
              <a:t> </a:t>
            </a:r>
            <a:r>
              <a:rPr lang="pl-PL" sz="3600" dirty="0" err="1"/>
              <a:t>Deo</a:t>
            </a:r>
            <a:r>
              <a:rPr lang="pl-PL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83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O niebieskie Duchy,</a:t>
            </a:r>
          </a:p>
          <a:p>
            <a:pPr marL="0" indent="0">
              <a:buNone/>
            </a:pPr>
            <a:r>
              <a:rPr lang="pl-PL" sz="3600" dirty="0"/>
              <a:t>i posłowie nieba.</a:t>
            </a:r>
          </a:p>
          <a:p>
            <a:pPr marL="0" indent="0">
              <a:buNone/>
            </a:pPr>
            <a:r>
              <a:rPr lang="pl-PL" sz="3600" dirty="0"/>
              <a:t>Powiedzcie wyraźniej</a:t>
            </a:r>
          </a:p>
          <a:p>
            <a:pPr marL="0" indent="0">
              <a:buNone/>
            </a:pPr>
            <a:r>
              <a:rPr lang="pl-PL" sz="3600" dirty="0"/>
              <a:t>co nam czynić trzeba:</a:t>
            </a:r>
          </a:p>
          <a:p>
            <a:pPr marL="0" indent="0">
              <a:buNone/>
            </a:pPr>
            <a:r>
              <a:rPr lang="pl-PL" sz="3600" dirty="0"/>
              <a:t>Bo my nic nie pojmujemy,</a:t>
            </a:r>
          </a:p>
          <a:p>
            <a:pPr marL="0" indent="0">
              <a:buNone/>
            </a:pPr>
            <a:r>
              <a:rPr lang="pl-PL" sz="3600" dirty="0"/>
              <a:t>Ledwo od strachu żyjemy.</a:t>
            </a:r>
          </a:p>
          <a:p>
            <a:pPr marL="0" indent="0">
              <a:buNone/>
            </a:pPr>
            <a:r>
              <a:rPr lang="pl-PL" sz="3600" dirty="0"/>
              <a:t>Gloria in </a:t>
            </a:r>
            <a:r>
              <a:rPr lang="pl-PL" sz="3600" dirty="0" err="1"/>
              <a:t>excelsis</a:t>
            </a:r>
            <a:r>
              <a:rPr lang="pl-PL" sz="3600" dirty="0"/>
              <a:t> </a:t>
            </a:r>
            <a:r>
              <a:rPr lang="pl-PL" sz="3600" dirty="0" err="1"/>
              <a:t>Deo</a:t>
            </a:r>
            <a:r>
              <a:rPr lang="pl-PL" sz="3600" dirty="0"/>
              <a:t>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Idźcie do Betlejem,</a:t>
            </a:r>
          </a:p>
          <a:p>
            <a:pPr marL="0" indent="0">
              <a:buNone/>
            </a:pPr>
            <a:r>
              <a:rPr lang="pl-PL" sz="3600" dirty="0"/>
              <a:t>gdzie Dziecię zrodzone,</a:t>
            </a:r>
          </a:p>
          <a:p>
            <a:pPr marL="0" indent="0">
              <a:buNone/>
            </a:pPr>
            <a:r>
              <a:rPr lang="pl-PL" sz="3600" dirty="0"/>
              <a:t>W pieluszki powite,</a:t>
            </a:r>
          </a:p>
          <a:p>
            <a:pPr marL="0" indent="0">
              <a:buNone/>
            </a:pPr>
            <a:r>
              <a:rPr lang="pl-PL" sz="3600" dirty="0"/>
              <a:t>w żłobie położone:</a:t>
            </a:r>
          </a:p>
          <a:p>
            <a:pPr marL="0" indent="0">
              <a:buNone/>
            </a:pPr>
            <a:r>
              <a:rPr lang="pl-PL" sz="3600" dirty="0"/>
              <a:t>Oddajcie Mu pokłon boski,</a:t>
            </a:r>
          </a:p>
          <a:p>
            <a:pPr marL="0" indent="0">
              <a:buNone/>
            </a:pPr>
            <a:r>
              <a:rPr lang="pl-PL" sz="3600" dirty="0"/>
              <a:t>On osłodzi wasze troski</a:t>
            </a:r>
          </a:p>
          <a:p>
            <a:pPr marL="0" indent="0">
              <a:buNone/>
            </a:pPr>
            <a:r>
              <a:rPr lang="pl-PL" sz="3600" dirty="0"/>
              <a:t>Gloria in </a:t>
            </a:r>
            <a:r>
              <a:rPr lang="pl-PL" sz="3600" dirty="0" err="1"/>
              <a:t>excelsis</a:t>
            </a:r>
            <a:r>
              <a:rPr lang="pl-PL" sz="3600" dirty="0"/>
              <a:t> </a:t>
            </a:r>
            <a:r>
              <a:rPr lang="pl-PL" sz="3600" dirty="0" err="1"/>
              <a:t>Deo</a:t>
            </a:r>
            <a:r>
              <a:rPr lang="pl-PL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1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A gdy pastuszkowie</a:t>
            </a:r>
          </a:p>
          <a:p>
            <a:pPr marL="0" indent="0">
              <a:buNone/>
            </a:pPr>
            <a:r>
              <a:rPr lang="pl-PL" sz="3600" dirty="0"/>
              <a:t>wszystko zrozumieli</a:t>
            </a:r>
          </a:p>
          <a:p>
            <a:pPr marL="0" indent="0">
              <a:buNone/>
            </a:pPr>
            <a:r>
              <a:rPr lang="pl-PL" sz="3600" dirty="0"/>
              <a:t>Zaraz do Betlejem</a:t>
            </a:r>
          </a:p>
          <a:p>
            <a:pPr marL="0" indent="0">
              <a:buNone/>
            </a:pPr>
            <a:r>
              <a:rPr lang="pl-PL" sz="3600" dirty="0" err="1"/>
              <a:t>spieszno</a:t>
            </a:r>
            <a:r>
              <a:rPr lang="pl-PL" sz="3600" dirty="0"/>
              <a:t> </a:t>
            </a:r>
            <a:r>
              <a:rPr lang="pl-PL" sz="3600" dirty="0" err="1"/>
              <a:t>pobieżeli</a:t>
            </a:r>
            <a:endParaRPr lang="pl-PL" sz="3600" dirty="0"/>
          </a:p>
          <a:p>
            <a:pPr marL="0" indent="0">
              <a:buNone/>
            </a:pPr>
            <a:r>
              <a:rPr lang="pl-PL" sz="3600" dirty="0"/>
              <a:t>I zupełnie tak zastali</a:t>
            </a:r>
          </a:p>
          <a:p>
            <a:pPr marL="0" indent="0">
              <a:buNone/>
            </a:pPr>
            <a:r>
              <a:rPr lang="pl-PL" sz="3600" dirty="0"/>
              <a:t>Jak anieli im zeznali</a:t>
            </a:r>
          </a:p>
          <a:p>
            <a:pPr marL="0" indent="0">
              <a:buNone/>
            </a:pPr>
            <a:r>
              <a:rPr lang="pl-PL" sz="3600" dirty="0"/>
              <a:t>Gloria in </a:t>
            </a:r>
            <a:r>
              <a:rPr lang="pl-PL" sz="3600" dirty="0" err="1"/>
              <a:t>excelsis</a:t>
            </a:r>
            <a:r>
              <a:rPr lang="pl-PL" sz="3600" dirty="0"/>
              <a:t> </a:t>
            </a:r>
            <a:r>
              <a:rPr lang="pl-PL" sz="3600" dirty="0" err="1"/>
              <a:t>Deo</a:t>
            </a:r>
            <a:r>
              <a:rPr lang="pl-PL" sz="3600" dirty="0"/>
              <a:t>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A stanąwszy w miejscu</a:t>
            </a:r>
          </a:p>
          <a:p>
            <a:pPr marL="0" indent="0">
              <a:buNone/>
            </a:pPr>
            <a:r>
              <a:rPr lang="pl-PL" sz="3600" dirty="0"/>
              <a:t>pełni zdumienia</a:t>
            </a:r>
          </a:p>
          <a:p>
            <a:pPr marL="0" indent="0">
              <a:buNone/>
            </a:pPr>
            <a:r>
              <a:rPr lang="pl-PL" sz="3600" dirty="0"/>
              <a:t>Że się Bóg tak zniżył</a:t>
            </a:r>
          </a:p>
          <a:p>
            <a:pPr marL="0" indent="0">
              <a:buNone/>
            </a:pPr>
            <a:r>
              <a:rPr lang="pl-PL" sz="3600" dirty="0"/>
              <a:t>do swego stworzenia</a:t>
            </a:r>
          </a:p>
          <a:p>
            <a:pPr marL="0" indent="0">
              <a:buNone/>
            </a:pPr>
            <a:r>
              <a:rPr lang="pl-PL" sz="3600" dirty="0"/>
              <a:t>Padli przed Nim na kolana</a:t>
            </a:r>
          </a:p>
          <a:p>
            <a:pPr marL="0" indent="0">
              <a:buNone/>
            </a:pPr>
            <a:r>
              <a:rPr lang="pl-PL" sz="3600" dirty="0"/>
              <a:t>I uczcili swego Pana</a:t>
            </a:r>
          </a:p>
          <a:p>
            <a:pPr marL="0" indent="0">
              <a:buNone/>
            </a:pPr>
            <a:r>
              <a:rPr lang="pl-PL" sz="3600" dirty="0"/>
              <a:t>Gloria in </a:t>
            </a:r>
            <a:r>
              <a:rPr lang="pl-PL" sz="3600" dirty="0" err="1"/>
              <a:t>excelsis</a:t>
            </a:r>
            <a:r>
              <a:rPr lang="pl-PL" sz="3600" dirty="0"/>
              <a:t> </a:t>
            </a:r>
            <a:r>
              <a:rPr lang="pl-PL" sz="3600" dirty="0" err="1"/>
              <a:t>Deo</a:t>
            </a:r>
            <a:r>
              <a:rPr lang="pl-PL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Wreszcie kiedy pokłon</a:t>
            </a:r>
          </a:p>
          <a:p>
            <a:pPr marL="0" indent="0">
              <a:buNone/>
            </a:pPr>
            <a:r>
              <a:rPr lang="pl-PL" sz="3600" dirty="0"/>
              <a:t>Panu już oddali</a:t>
            </a:r>
          </a:p>
          <a:p>
            <a:pPr marL="0" indent="0">
              <a:buNone/>
            </a:pPr>
            <a:r>
              <a:rPr lang="pl-PL" sz="3600" dirty="0"/>
              <a:t>Z wielką wesołością</a:t>
            </a:r>
          </a:p>
          <a:p>
            <a:pPr marL="0" indent="0">
              <a:buNone/>
            </a:pPr>
            <a:r>
              <a:rPr lang="pl-PL" sz="3600" dirty="0"/>
              <a:t>do swych trzód wracali</a:t>
            </a:r>
          </a:p>
          <a:p>
            <a:pPr marL="0" indent="0">
              <a:buNone/>
            </a:pPr>
            <a:r>
              <a:rPr lang="pl-PL" sz="3600" dirty="0"/>
              <a:t>Że się stali być godnymi</a:t>
            </a:r>
          </a:p>
          <a:p>
            <a:pPr marL="0" indent="0">
              <a:buNone/>
            </a:pPr>
            <a:r>
              <a:rPr lang="pl-PL" sz="3600" dirty="0"/>
              <a:t>Boga widzieć na tej ziemi</a:t>
            </a:r>
          </a:p>
          <a:p>
            <a:pPr marL="0" indent="0">
              <a:buNone/>
            </a:pPr>
            <a:r>
              <a:rPr lang="pl-PL" sz="3600" dirty="0"/>
              <a:t>Gloria in </a:t>
            </a:r>
            <a:r>
              <a:rPr lang="pl-PL" sz="3600" dirty="0" err="1"/>
              <a:t>excelsis</a:t>
            </a:r>
            <a:r>
              <a:rPr lang="pl-PL" sz="3600" dirty="0"/>
              <a:t> </a:t>
            </a:r>
            <a:r>
              <a:rPr lang="pl-PL" sz="3600" dirty="0" err="1"/>
              <a:t>Deo</a:t>
            </a:r>
            <a:r>
              <a:rPr lang="pl-PL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23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45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Gdy śliczna Panna Syna kołysała,</a:t>
            </a:r>
          </a:p>
          <a:p>
            <a:pPr marL="0" indent="0">
              <a:buNone/>
            </a:pPr>
            <a:r>
              <a:rPr lang="pl-PL" sz="3600" dirty="0"/>
              <a:t>z wielkim weselem tak Jemu śpiewała: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moje Dzieciąteczko,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śliczne Paniąteczko.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Wszystko stworzenie śpiewaj Panu swemu,</a:t>
            </a:r>
          </a:p>
          <a:p>
            <a:pPr marL="0" indent="0">
              <a:buNone/>
            </a:pPr>
            <a:r>
              <a:rPr lang="pl-PL" sz="3600" dirty="0"/>
              <a:t>pomóż radości wielkiej sercu memu.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wielki </a:t>
            </a:r>
            <a:r>
              <a:rPr lang="pl-PL" sz="3600" dirty="0" err="1"/>
              <a:t>Królewicu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niebieski Dziedzicu.</a:t>
            </a:r>
          </a:p>
        </p:txBody>
      </p:sp>
    </p:spTree>
    <p:extLst>
      <p:ext uri="{BB962C8B-B14F-4D97-AF65-F5344CB8AC3E}">
        <p14:creationId xmlns:p14="http://schemas.microsoft.com/office/powerpoint/2010/main" val="353270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Sypcie się z Nieba, śliczni Aniołowie,</a:t>
            </a:r>
          </a:p>
          <a:p>
            <a:pPr marL="0" indent="0">
              <a:buNone/>
            </a:pPr>
            <a:r>
              <a:rPr lang="pl-PL" sz="3600" dirty="0"/>
              <a:t>śpiewajcie Panu, niebiescy </a:t>
            </a:r>
            <a:r>
              <a:rPr lang="pl-PL" sz="3600" dirty="0" err="1"/>
              <a:t>duchowie</a:t>
            </a:r>
            <a:r>
              <a:rPr lang="pl-PL" sz="3600" dirty="0"/>
              <a:t>.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mój wonny Kwiateczku,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w ubogim żłóbeczku.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Cicho wietrzyku, cicho południowy,</a:t>
            </a:r>
          </a:p>
          <a:p>
            <a:pPr marL="0" indent="0">
              <a:buNone/>
            </a:pPr>
            <a:r>
              <a:rPr lang="pl-PL" sz="3600" dirty="0"/>
              <a:t>cicho powiewaj, niech śpi Panicz nowy.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mój wdzięczny Syneczku,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miluchny Robaczku.</a:t>
            </a:r>
          </a:p>
        </p:txBody>
      </p:sp>
    </p:spTree>
    <p:extLst>
      <p:ext uri="{BB962C8B-B14F-4D97-AF65-F5344CB8AC3E}">
        <p14:creationId xmlns:p14="http://schemas.microsoft.com/office/powerpoint/2010/main" val="180057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Cicho bydlątka parą swą chuchajcie,</a:t>
            </a:r>
          </a:p>
          <a:p>
            <a:pPr marL="0" indent="0">
              <a:buNone/>
            </a:pPr>
            <a:r>
              <a:rPr lang="pl-PL" sz="3600" dirty="0"/>
              <a:t>ślicznej Dziecinie snu nie przerywajcie.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mój jedyny Panie,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jedyne Kochanie.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O, jako serce, jako się rozpływa,</a:t>
            </a:r>
          </a:p>
          <a:p>
            <a:pPr marL="0" indent="0">
              <a:buNone/>
            </a:pPr>
            <a:r>
              <a:rPr lang="pl-PL" sz="3600" dirty="0"/>
              <a:t>jakiej radości śpiewając zażywa!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mój drogi </a:t>
            </a:r>
            <a:r>
              <a:rPr lang="pl-PL" sz="3600" dirty="0" err="1"/>
              <a:t>Kanaczku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najmilszy </a:t>
            </a:r>
            <a:r>
              <a:rPr lang="pl-PL" sz="3600" dirty="0" err="1"/>
              <a:t>Synaczku</a:t>
            </a:r>
            <a:r>
              <a:rPr lang="pl-PL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2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50" dirty="0"/>
              <a:t>Dziś Mu pokłon dają</a:t>
            </a:r>
          </a:p>
          <a:p>
            <a:pPr marL="0" indent="0">
              <a:buNone/>
            </a:pPr>
            <a:r>
              <a:rPr lang="pl-PL" sz="3650" dirty="0"/>
              <a:t>  w ciele oglądają.</a:t>
            </a:r>
          </a:p>
          <a:p>
            <a:pPr marL="0" indent="0">
              <a:buNone/>
            </a:pPr>
            <a:r>
              <a:rPr lang="pl-PL" sz="3650" dirty="0"/>
              <a:t>Cieszą podarkami</a:t>
            </a:r>
          </a:p>
          <a:p>
            <a:pPr marL="0" indent="0">
              <a:buNone/>
            </a:pPr>
            <a:r>
              <a:rPr lang="pl-PL" sz="3650" dirty="0"/>
              <a:t>  Więc i piosneczkami</a:t>
            </a:r>
          </a:p>
          <a:p>
            <a:pPr marL="0" indent="0">
              <a:buNone/>
            </a:pPr>
            <a:r>
              <a:rPr lang="pl-PL" sz="3650" dirty="0"/>
              <a:t>Witaj, Zbawicielu</a:t>
            </a:r>
          </a:p>
          <a:p>
            <a:pPr marL="0" indent="0">
              <a:buNone/>
            </a:pPr>
            <a:r>
              <a:rPr lang="pl-PL" sz="3650" dirty="0"/>
              <a:t>  i Pocieszycielu!</a:t>
            </a:r>
          </a:p>
          <a:p>
            <a:pPr marL="0" indent="0">
              <a:buNone/>
            </a:pPr>
            <a:r>
              <a:rPr lang="pl-PL" sz="3650" dirty="0"/>
              <a:t>Każdy się dziwuje,</a:t>
            </a:r>
          </a:p>
          <a:p>
            <a:pPr marL="0" indent="0">
              <a:buNone/>
            </a:pPr>
            <a:r>
              <a:rPr lang="pl-PL" sz="3650" dirty="0"/>
              <a:t>  że Bóg nas miłuje.</a:t>
            </a:r>
          </a:p>
          <a:p>
            <a:pPr marL="0" indent="0">
              <a:buNone/>
            </a:pPr>
            <a:endParaRPr lang="pl-PL" sz="3650" dirty="0"/>
          </a:p>
          <a:p>
            <a:pPr marL="0" indent="0">
              <a:buNone/>
            </a:pPr>
            <a:r>
              <a:rPr lang="pl-PL" sz="3650" dirty="0"/>
              <a:t>I my też pośpieszmy,</a:t>
            </a:r>
          </a:p>
          <a:p>
            <a:pPr marL="0" indent="0">
              <a:buNone/>
            </a:pPr>
            <a:r>
              <a:rPr lang="pl-PL" sz="3650" dirty="0"/>
              <a:t>  Jezusa ucieszmy</a:t>
            </a:r>
          </a:p>
          <a:p>
            <a:pPr marL="0" indent="0">
              <a:buNone/>
            </a:pPr>
            <a:r>
              <a:rPr lang="pl-PL" sz="3650" dirty="0"/>
              <a:t>Z serca darami:</a:t>
            </a:r>
          </a:p>
          <a:p>
            <a:pPr marL="0" indent="0">
              <a:buNone/>
            </a:pPr>
            <a:r>
              <a:rPr lang="pl-PL" sz="3650" dirty="0"/>
              <a:t>  modlitwą, cnotami</a:t>
            </a:r>
          </a:p>
          <a:p>
            <a:pPr marL="0" indent="0">
              <a:buNone/>
            </a:pPr>
            <a:r>
              <a:rPr lang="pl-PL" sz="3650" dirty="0"/>
              <a:t>Jezu najmilejszy,</a:t>
            </a:r>
          </a:p>
          <a:p>
            <a:pPr marL="0" indent="0">
              <a:buNone/>
            </a:pPr>
            <a:r>
              <a:rPr lang="pl-PL" sz="3650" dirty="0"/>
              <a:t>  ze wszech najwdzięczniejszy,</a:t>
            </a:r>
          </a:p>
          <a:p>
            <a:pPr marL="0" indent="0">
              <a:buNone/>
            </a:pPr>
            <a:r>
              <a:rPr lang="pl-PL" sz="3650" dirty="0"/>
              <a:t>Zmiłuj się nad nami</a:t>
            </a:r>
          </a:p>
          <a:p>
            <a:pPr marL="0" indent="0">
              <a:buNone/>
            </a:pPr>
            <a:r>
              <a:rPr lang="pl-PL" sz="3650" dirty="0"/>
              <a:t>  grzesznymi sługami.</a:t>
            </a:r>
          </a:p>
        </p:txBody>
      </p:sp>
    </p:spTree>
    <p:extLst>
      <p:ext uri="{BB962C8B-B14F-4D97-AF65-F5344CB8AC3E}">
        <p14:creationId xmlns:p14="http://schemas.microsoft.com/office/powerpoint/2010/main" val="8349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Nic mi nie mówisz, o Kochanie moje?</a:t>
            </a:r>
          </a:p>
          <a:p>
            <a:pPr marL="0" indent="0">
              <a:buNone/>
            </a:pPr>
            <a:r>
              <a:rPr lang="pl-PL" sz="3600" dirty="0"/>
              <a:t>Przecie pojmuje serce słowa Twoje.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o Boże wcielony,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nigdy niezmierzony.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Śpijże już sobie, moja Perło droga,</a:t>
            </a:r>
          </a:p>
          <a:p>
            <a:pPr marL="0" indent="0">
              <a:buNone/>
            </a:pPr>
            <a:r>
              <a:rPr lang="pl-PL" sz="3600" dirty="0"/>
              <a:t>niech Ci snu nie rwie żadna przykra trwoga.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mój śliczny Rubinie,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póki sen nie minie.</a:t>
            </a:r>
          </a:p>
        </p:txBody>
      </p:sp>
    </p:spTree>
    <p:extLst>
      <p:ext uri="{BB962C8B-B14F-4D97-AF65-F5344CB8AC3E}">
        <p14:creationId xmlns:p14="http://schemas.microsoft.com/office/powerpoint/2010/main" val="7248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9. Łączcie się w dziękach wszystkie ziemskie dzieci,</a:t>
            </a:r>
          </a:p>
          <a:p>
            <a:pPr marL="0" indent="0">
              <a:buNone/>
            </a:pPr>
            <a:r>
              <a:rPr lang="pl-PL" sz="3600" dirty="0"/>
              <a:t>niechaj się miłość w sercach waszych nieci.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drogi Zbawicielu,</a:t>
            </a:r>
          </a:p>
          <a:p>
            <a:pPr marL="0" indent="0">
              <a:buNone/>
            </a:pP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lili</a:t>
            </a:r>
            <a:r>
              <a:rPr lang="pl-PL" sz="3600" dirty="0"/>
              <a:t> </a:t>
            </a:r>
            <a:r>
              <a:rPr lang="pl-PL" sz="3600" dirty="0" err="1"/>
              <a:t>laj</a:t>
            </a:r>
            <a:r>
              <a:rPr lang="pl-PL" sz="3600" dirty="0"/>
              <a:t>, nasz Odkupicielu.</a:t>
            </a:r>
          </a:p>
        </p:txBody>
      </p:sp>
    </p:spTree>
    <p:extLst>
      <p:ext uri="{BB962C8B-B14F-4D97-AF65-F5344CB8AC3E}">
        <p14:creationId xmlns:p14="http://schemas.microsoft.com/office/powerpoint/2010/main" val="20840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6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</a:t>
            </a:r>
            <a:r>
              <a:rPr lang="pl-PL" sz="3600" dirty="0" err="1"/>
              <a:t>Gore</a:t>
            </a:r>
            <a:r>
              <a:rPr lang="pl-PL" sz="3600" dirty="0"/>
              <a:t> gwiazda Jezusowi w obłoku, w obłoku,</a:t>
            </a:r>
          </a:p>
          <a:p>
            <a:pPr marL="0" indent="0">
              <a:buNone/>
            </a:pPr>
            <a:r>
              <a:rPr lang="pl-PL" sz="3600" dirty="0"/>
              <a:t>Józef z Panną asystują przy boku, przy boku: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Hejże ino dyny dyna,</a:t>
            </a:r>
          </a:p>
          <a:p>
            <a:pPr marL="0" indent="0">
              <a:buNone/>
            </a:pPr>
            <a:r>
              <a:rPr lang="pl-PL" sz="3600" dirty="0"/>
              <a:t>narodził się Bóg dziecina</a:t>
            </a:r>
          </a:p>
          <a:p>
            <a:pPr marL="0" indent="0">
              <a:buNone/>
            </a:pPr>
            <a:r>
              <a:rPr lang="pl-PL" sz="3600" dirty="0"/>
              <a:t>w Betlejem, Betlejem.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Wół i osioł w parze służą przy żłobie, przy żłobie,</a:t>
            </a:r>
          </a:p>
          <a:p>
            <a:pPr marL="0" indent="0">
              <a:buNone/>
            </a:pPr>
            <a:r>
              <a:rPr lang="pl-PL" sz="3600" dirty="0"/>
              <a:t>Huczą, buczą delikatnej osobie, osobie.</a:t>
            </a:r>
          </a:p>
        </p:txBody>
      </p:sp>
    </p:spTree>
    <p:extLst>
      <p:ext uri="{BB962C8B-B14F-4D97-AF65-F5344CB8AC3E}">
        <p14:creationId xmlns:p14="http://schemas.microsoft.com/office/powerpoint/2010/main" val="381468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Pastuszkowie z podarunki przybiegli, przybiegli,</a:t>
            </a:r>
          </a:p>
          <a:p>
            <a:pPr marL="0" indent="0">
              <a:buNone/>
            </a:pPr>
            <a:r>
              <a:rPr lang="pl-PL" sz="3600" dirty="0"/>
              <a:t>Wkoło szopę o północy obiegli, obiegli.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Hejże ino dyny dyna,</a:t>
            </a:r>
          </a:p>
          <a:p>
            <a:pPr marL="0" indent="0">
              <a:buNone/>
            </a:pPr>
            <a:r>
              <a:rPr lang="pl-PL" sz="3600" dirty="0"/>
              <a:t>narodził się Bóg dziecina</a:t>
            </a:r>
          </a:p>
          <a:p>
            <a:pPr marL="0" indent="0">
              <a:buNone/>
            </a:pPr>
            <a:r>
              <a:rPr lang="pl-PL" sz="3600" dirty="0"/>
              <a:t>w Betlejem, Betlejem.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Anioł Pański, sam ogłosił te dziwy, te dziwy,</a:t>
            </a:r>
          </a:p>
          <a:p>
            <a:pPr marL="0" indent="0">
              <a:buNone/>
            </a:pPr>
            <a:r>
              <a:rPr lang="pl-PL" sz="3600" dirty="0"/>
              <a:t>Których oni nie słyszeli jak żywi, jak żywi.</a:t>
            </a:r>
          </a:p>
        </p:txBody>
      </p:sp>
    </p:spTree>
    <p:extLst>
      <p:ext uri="{BB962C8B-B14F-4D97-AF65-F5344CB8AC3E}">
        <p14:creationId xmlns:p14="http://schemas.microsoft.com/office/powerpoint/2010/main" val="3428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Anioł Pański kuranciki wycina, wycina,</a:t>
            </a:r>
          </a:p>
          <a:p>
            <a:pPr marL="0" indent="0">
              <a:buNone/>
            </a:pPr>
            <a:r>
              <a:rPr lang="pl-PL" sz="3600" dirty="0"/>
              <a:t>Skąd pociecha dla człowieka jedyna, jedyna.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Hejże ino dyny dyna,</a:t>
            </a:r>
          </a:p>
          <a:p>
            <a:pPr marL="0" indent="0">
              <a:buNone/>
            </a:pPr>
            <a:r>
              <a:rPr lang="pl-PL" sz="3600" dirty="0"/>
              <a:t>narodził się Bóg dziecina</a:t>
            </a:r>
          </a:p>
          <a:p>
            <a:pPr marL="0" indent="0">
              <a:buNone/>
            </a:pPr>
            <a:r>
              <a:rPr lang="pl-PL" sz="3600" dirty="0"/>
              <a:t>w Betlejem, Betlejem.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Już Maryja </a:t>
            </a:r>
            <a:r>
              <a:rPr lang="pl-PL" sz="3600" dirty="0" err="1"/>
              <a:t>Jezuleńka</a:t>
            </a:r>
            <a:r>
              <a:rPr lang="pl-PL" sz="3600" dirty="0"/>
              <a:t> powiła, powiła,</a:t>
            </a:r>
          </a:p>
          <a:p>
            <a:pPr marL="0" indent="0">
              <a:buNone/>
            </a:pPr>
            <a:r>
              <a:rPr lang="pl-PL" sz="3600" dirty="0"/>
              <a:t>Nam wesele i pociecha stąd miła</a:t>
            </a:r>
            <a:r>
              <a:rPr lang="pl-PL" sz="3600"/>
              <a:t>, </a:t>
            </a:r>
            <a:r>
              <a:rPr lang="pl-PL" sz="3600" dirty="0"/>
              <a:t>s</a:t>
            </a:r>
            <a:r>
              <a:rPr lang="pl-PL" sz="3600"/>
              <a:t>tąd </a:t>
            </a:r>
            <a:r>
              <a:rPr lang="pl-PL" sz="3600" dirty="0"/>
              <a:t>miła.</a:t>
            </a:r>
          </a:p>
        </p:txBody>
      </p:sp>
    </p:spTree>
    <p:extLst>
      <p:ext uri="{BB962C8B-B14F-4D97-AF65-F5344CB8AC3E}">
        <p14:creationId xmlns:p14="http://schemas.microsoft.com/office/powerpoint/2010/main" val="21267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I królowie Dzieciąteczko znaleźli, znaleźli,</a:t>
            </a:r>
          </a:p>
          <a:p>
            <a:pPr marL="0" indent="0">
              <a:buNone/>
            </a:pPr>
            <a:r>
              <a:rPr lang="pl-PL" sz="3600" dirty="0"/>
              <a:t>Na wielbłądach mnóstwo darów przywieźli, przywieźli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Hejże ino dyny dyna,</a:t>
            </a:r>
          </a:p>
          <a:p>
            <a:pPr marL="0" indent="0">
              <a:buNone/>
            </a:pPr>
            <a:r>
              <a:rPr lang="pl-PL" sz="3600" dirty="0"/>
              <a:t>narodził się Bóg dziecina</a:t>
            </a:r>
          </a:p>
          <a:p>
            <a:pPr marL="0" indent="0">
              <a:buNone/>
            </a:pPr>
            <a:r>
              <a:rPr lang="pl-PL" sz="3600" dirty="0"/>
              <a:t>w Betlejem, </a:t>
            </a:r>
            <a:r>
              <a:rPr lang="pl-PL" sz="3600"/>
              <a:t>Betlejem.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4751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7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Hej, w dzień narodzenia Syna Jedynego,</a:t>
            </a:r>
          </a:p>
          <a:p>
            <a:pPr marL="0" indent="0">
              <a:buNone/>
            </a:pPr>
            <a:r>
              <a:rPr lang="pl-PL" sz="3600" dirty="0"/>
              <a:t>Ojca Przedwiecznego, </a:t>
            </a:r>
          </a:p>
          <a:p>
            <a:pPr marL="0" indent="0">
              <a:buNone/>
            </a:pPr>
            <a:r>
              <a:rPr lang="pl-PL" sz="3600" dirty="0"/>
              <a:t>Boga Prawdziwego,</a:t>
            </a:r>
          </a:p>
          <a:p>
            <a:pPr marL="0" indent="0">
              <a:buNone/>
            </a:pPr>
            <a:r>
              <a:rPr lang="pl-PL" sz="3600" dirty="0"/>
              <a:t>wesoło śpiewajmy,</a:t>
            </a:r>
          </a:p>
          <a:p>
            <a:pPr marL="0" indent="0">
              <a:buNone/>
            </a:pPr>
            <a:r>
              <a:rPr lang="pl-PL" sz="3600" dirty="0"/>
              <a:t>chwałę Bogu dajmy.</a:t>
            </a:r>
          </a:p>
          <a:p>
            <a:pPr marL="0" indent="0">
              <a:buNone/>
            </a:pPr>
            <a:r>
              <a:rPr lang="pl-PL" sz="3600" dirty="0"/>
              <a:t>Hej, kolęda, kolęda!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Panna porodziła </a:t>
            </a:r>
          </a:p>
          <a:p>
            <a:pPr marL="0" indent="0">
              <a:buNone/>
            </a:pPr>
            <a:r>
              <a:rPr lang="pl-PL" sz="3600" dirty="0"/>
              <a:t>niebieskie Dzieciątko,</a:t>
            </a:r>
          </a:p>
          <a:p>
            <a:pPr marL="0" indent="0">
              <a:buNone/>
            </a:pPr>
            <a:r>
              <a:rPr lang="pl-PL" sz="3600" dirty="0"/>
              <a:t>w żłobie położyła </a:t>
            </a:r>
          </a:p>
          <a:p>
            <a:pPr marL="0" indent="0">
              <a:buNone/>
            </a:pPr>
            <a:r>
              <a:rPr lang="pl-PL" sz="3600" dirty="0"/>
              <a:t>małe Pacholątko.</a:t>
            </a:r>
          </a:p>
          <a:p>
            <a:pPr marL="0" indent="0">
              <a:buNone/>
            </a:pPr>
            <a:r>
              <a:rPr lang="pl-PL" sz="3600" dirty="0"/>
              <a:t>Pasterze śpiewają,</a:t>
            </a:r>
          </a:p>
          <a:p>
            <a:pPr marL="0" indent="0">
              <a:buNone/>
            </a:pPr>
            <a:r>
              <a:rPr lang="pl-PL" sz="3600" dirty="0"/>
              <a:t>na multankach grają.</a:t>
            </a:r>
          </a:p>
          <a:p>
            <a:pPr marL="0" indent="0">
              <a:buNone/>
            </a:pPr>
            <a:r>
              <a:rPr lang="pl-PL" sz="3600" dirty="0"/>
              <a:t>Hej, kolęda, kolęda!</a:t>
            </a:r>
          </a:p>
        </p:txBody>
      </p:sp>
    </p:spTree>
    <p:extLst>
      <p:ext uri="{BB962C8B-B14F-4D97-AF65-F5344CB8AC3E}">
        <p14:creationId xmlns:p14="http://schemas.microsoft.com/office/powerpoint/2010/main" val="17969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Skoro pastuszkowie </a:t>
            </a:r>
          </a:p>
          <a:p>
            <a:pPr marL="0" indent="0">
              <a:buNone/>
            </a:pPr>
            <a:r>
              <a:rPr lang="pl-PL" sz="3600" dirty="0"/>
              <a:t>o tym usłyszeli,</a:t>
            </a:r>
          </a:p>
          <a:p>
            <a:pPr marL="0" indent="0">
              <a:buNone/>
            </a:pPr>
            <a:r>
              <a:rPr lang="pl-PL" sz="3600" dirty="0"/>
              <a:t>zaraz do Betlejem </a:t>
            </a:r>
          </a:p>
          <a:p>
            <a:pPr marL="0" indent="0">
              <a:buNone/>
            </a:pPr>
            <a:r>
              <a:rPr lang="pl-PL" sz="3600" dirty="0"/>
              <a:t>czym prędzej bieżeli,</a:t>
            </a:r>
          </a:p>
          <a:p>
            <a:pPr marL="0" indent="0">
              <a:buNone/>
            </a:pPr>
            <a:r>
              <a:rPr lang="pl-PL" sz="3600" dirty="0"/>
              <a:t>witając Dzieciątko,</a:t>
            </a:r>
          </a:p>
          <a:p>
            <a:pPr marL="0" indent="0">
              <a:buNone/>
            </a:pPr>
            <a:r>
              <a:rPr lang="pl-PL" sz="3600" dirty="0"/>
              <a:t>małe Pacholątko.</a:t>
            </a:r>
          </a:p>
          <a:p>
            <a:pPr marL="0" indent="0">
              <a:buNone/>
            </a:pPr>
            <a:r>
              <a:rPr lang="pl-PL" sz="3600" dirty="0"/>
              <a:t>Hej, kolęda, kolęda!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A Klimas porwawszy barana jednego,</a:t>
            </a:r>
          </a:p>
          <a:p>
            <a:pPr marL="0" indent="0">
              <a:buNone/>
            </a:pPr>
            <a:r>
              <a:rPr lang="pl-PL" sz="3600" dirty="0"/>
              <a:t>I Stacho </a:t>
            </a:r>
            <a:r>
              <a:rPr lang="pl-PL" sz="3600" dirty="0" err="1"/>
              <a:t>czemprędzej</a:t>
            </a:r>
            <a:r>
              <a:rPr lang="pl-PL" sz="3600" dirty="0"/>
              <a:t> schwytawszy drugiego:</a:t>
            </a:r>
          </a:p>
          <a:p>
            <a:pPr marL="0" indent="0">
              <a:buNone/>
            </a:pPr>
            <a:r>
              <a:rPr lang="pl-PL" sz="3600" dirty="0"/>
              <a:t>Tych bydlątek parę </a:t>
            </a:r>
          </a:p>
          <a:p>
            <a:pPr marL="0" indent="0">
              <a:buNone/>
            </a:pPr>
            <a:r>
              <a:rPr lang="pl-PL" sz="3600" dirty="0"/>
              <a:t>Panu na ofiarę,</a:t>
            </a:r>
          </a:p>
          <a:p>
            <a:pPr marL="0" indent="0">
              <a:buNone/>
            </a:pPr>
            <a:r>
              <a:rPr lang="pl-PL" sz="3600" dirty="0"/>
              <a:t>Hej, kolęda, kolęda!</a:t>
            </a:r>
          </a:p>
        </p:txBody>
      </p:sp>
    </p:spTree>
    <p:extLst>
      <p:ext uri="{BB962C8B-B14F-4D97-AF65-F5344CB8AC3E}">
        <p14:creationId xmlns:p14="http://schemas.microsoft.com/office/powerpoint/2010/main" val="1896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3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Kuba nieboraczek </a:t>
            </a:r>
          </a:p>
          <a:p>
            <a:pPr marL="0" indent="0">
              <a:buNone/>
            </a:pPr>
            <a:r>
              <a:rPr lang="pl-PL" sz="3600" dirty="0"/>
              <a:t>nierychło przybieżał,</a:t>
            </a:r>
          </a:p>
          <a:p>
            <a:pPr marL="0" indent="0">
              <a:buNone/>
            </a:pPr>
            <a:r>
              <a:rPr lang="pl-PL" sz="3600" dirty="0" err="1"/>
              <a:t>śpieszno</a:t>
            </a:r>
            <a:r>
              <a:rPr lang="pl-PL" sz="3600" dirty="0"/>
              <a:t> bardzo było, wszystkiego </a:t>
            </a:r>
            <a:r>
              <a:rPr lang="pl-PL" sz="3600" dirty="0" err="1"/>
              <a:t>odbieżał</a:t>
            </a:r>
            <a:r>
              <a:rPr lang="pl-PL" sz="3600" dirty="0"/>
              <a:t>.</a:t>
            </a:r>
          </a:p>
          <a:p>
            <a:pPr marL="0" indent="0">
              <a:buNone/>
            </a:pPr>
            <a:r>
              <a:rPr lang="pl-PL" sz="3600" dirty="0"/>
              <a:t>Panu nie miał co dać,</a:t>
            </a:r>
          </a:p>
          <a:p>
            <a:pPr marL="0" indent="0">
              <a:buNone/>
            </a:pPr>
            <a:r>
              <a:rPr lang="pl-PL" sz="3600" dirty="0"/>
              <a:t>kazali mu śpiewać.</a:t>
            </a:r>
          </a:p>
          <a:p>
            <a:pPr marL="0" indent="0">
              <a:buNone/>
            </a:pPr>
            <a:r>
              <a:rPr lang="pl-PL" sz="3600" dirty="0"/>
              <a:t>Hej, kolęda, kolęda!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Dobył tak wdzięcznego głosu baraniego,</a:t>
            </a:r>
          </a:p>
          <a:p>
            <a:pPr marL="0" indent="0">
              <a:buNone/>
            </a:pPr>
            <a:r>
              <a:rPr lang="pl-PL" sz="3600" dirty="0"/>
              <a:t>że się Józef święty przestraszył od niego,</a:t>
            </a:r>
          </a:p>
          <a:p>
            <a:pPr marL="0" indent="0">
              <a:buNone/>
            </a:pPr>
            <a:r>
              <a:rPr lang="pl-PL" sz="3600" dirty="0"/>
              <a:t>już uciekać myśli,</a:t>
            </a:r>
          </a:p>
          <a:p>
            <a:pPr marL="0" indent="0">
              <a:buNone/>
            </a:pPr>
            <a:r>
              <a:rPr lang="pl-PL" sz="3600" dirty="0"/>
              <a:t>ale drudzy przyszli.</a:t>
            </a:r>
          </a:p>
          <a:p>
            <a:pPr marL="0" indent="0">
              <a:buNone/>
            </a:pPr>
            <a:r>
              <a:rPr lang="pl-PL" sz="3600" dirty="0"/>
              <a:t>Hej, kolęda, kolęda!</a:t>
            </a:r>
          </a:p>
        </p:txBody>
      </p:sp>
    </p:spTree>
    <p:extLst>
      <p:ext uri="{BB962C8B-B14F-4D97-AF65-F5344CB8AC3E}">
        <p14:creationId xmlns:p14="http://schemas.microsoft.com/office/powerpoint/2010/main" val="24106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Mówi święty Józef: </a:t>
            </a:r>
          </a:p>
          <a:p>
            <a:pPr marL="0" indent="0">
              <a:buNone/>
            </a:pPr>
            <a:r>
              <a:rPr lang="pl-PL" sz="3600" dirty="0"/>
              <a:t>nie śpiewaj tak pięknie,</a:t>
            </a:r>
          </a:p>
          <a:p>
            <a:pPr marL="0" indent="0">
              <a:buNone/>
            </a:pPr>
            <a:r>
              <a:rPr lang="pl-PL" sz="3600" dirty="0"/>
              <a:t>bo się głosu twego </a:t>
            </a:r>
          </a:p>
          <a:p>
            <a:pPr marL="0" indent="0">
              <a:buNone/>
            </a:pPr>
            <a:r>
              <a:rPr lang="pl-PL" sz="3600" dirty="0"/>
              <a:t>Dzieciątko przelęknie,</a:t>
            </a:r>
          </a:p>
          <a:p>
            <a:pPr marL="0" indent="0">
              <a:buNone/>
            </a:pPr>
            <a:r>
              <a:rPr lang="pl-PL" sz="3600" dirty="0"/>
              <a:t>lepiej Mu zagrajcie,</a:t>
            </a:r>
          </a:p>
          <a:p>
            <a:pPr marL="0" indent="0">
              <a:buNone/>
            </a:pPr>
            <a:r>
              <a:rPr lang="pl-PL" sz="3600" dirty="0"/>
              <a:t>Panu chwałę dajcie.</a:t>
            </a:r>
          </a:p>
          <a:p>
            <a:pPr marL="0" indent="0">
              <a:buNone/>
            </a:pPr>
            <a:r>
              <a:rPr lang="pl-PL" sz="3600" dirty="0"/>
              <a:t>Hej, kolęda, kolęda!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I tak wszyscy społem wokoło stanęli,</a:t>
            </a:r>
          </a:p>
          <a:p>
            <a:pPr marL="0" indent="0">
              <a:buNone/>
            </a:pPr>
            <a:r>
              <a:rPr lang="pl-PL" sz="3600" dirty="0"/>
              <a:t>Panu maleńkiemu </a:t>
            </a:r>
          </a:p>
          <a:p>
            <a:pPr marL="0" indent="0">
              <a:buNone/>
            </a:pPr>
            <a:r>
              <a:rPr lang="pl-PL" sz="3600" dirty="0"/>
              <a:t>wesoło krzyknęli:</a:t>
            </a:r>
          </a:p>
          <a:p>
            <a:pPr marL="0" indent="0">
              <a:buNone/>
            </a:pPr>
            <a:r>
              <a:rPr lang="pl-PL" sz="3600" dirty="0"/>
              <a:t>Funda, funda, funda,</a:t>
            </a:r>
          </a:p>
          <a:p>
            <a:pPr marL="0" indent="0">
              <a:buNone/>
            </a:pPr>
            <a:r>
              <a:rPr lang="pl-PL" sz="3600" dirty="0" err="1"/>
              <a:t>tota</a:t>
            </a:r>
            <a:r>
              <a:rPr lang="pl-PL" sz="3600" dirty="0"/>
              <a:t> </a:t>
            </a:r>
            <a:r>
              <a:rPr lang="pl-PL" sz="3600" dirty="0" err="1"/>
              <a:t>risibunda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Hej kolęda, kolęda.</a:t>
            </a:r>
          </a:p>
        </p:txBody>
      </p:sp>
    </p:spTree>
    <p:extLst>
      <p:ext uri="{BB962C8B-B14F-4D97-AF65-F5344CB8AC3E}">
        <p14:creationId xmlns:p14="http://schemas.microsoft.com/office/powerpoint/2010/main" val="27884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8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Jezu, śliczny kwiecie, Zjawiony na świecie. </a:t>
            </a:r>
          </a:p>
          <a:p>
            <a:pPr marL="0" indent="0">
              <a:buNone/>
            </a:pPr>
            <a:r>
              <a:rPr lang="pl-PL" sz="3600" dirty="0"/>
              <a:t>A czemuż się w zimie rodzisz, </a:t>
            </a:r>
          </a:p>
          <a:p>
            <a:pPr marL="0" indent="0">
              <a:buNone/>
            </a:pPr>
            <a:r>
              <a:rPr lang="pl-PL" sz="3600" dirty="0"/>
              <a:t>ciężki mróz na się przywodzisz, </a:t>
            </a:r>
          </a:p>
          <a:p>
            <a:pPr marL="0" indent="0">
              <a:buNone/>
            </a:pPr>
            <a:r>
              <a:rPr lang="pl-PL" sz="3600" dirty="0"/>
              <a:t>nie na ciepłem lecie, nie na ciepłem lecie?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Jezu niepojęty, czemu nie z </a:t>
            </a:r>
            <a:r>
              <a:rPr lang="pl-PL" sz="3600" dirty="0" err="1"/>
              <a:t>panięty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nie w </a:t>
            </a:r>
            <a:r>
              <a:rPr lang="pl-PL" sz="3600" dirty="0" err="1"/>
              <a:t>pałacuś</a:t>
            </a:r>
            <a:r>
              <a:rPr lang="pl-PL" sz="3600" dirty="0"/>
              <a:t> jest złożony, </a:t>
            </a:r>
          </a:p>
          <a:p>
            <a:pPr marL="0" indent="0">
              <a:buNone/>
            </a:pPr>
            <a:r>
              <a:rPr lang="pl-PL" sz="3600" dirty="0"/>
              <a:t>w lichej szopie narodzony, </a:t>
            </a:r>
          </a:p>
          <a:p>
            <a:pPr marL="0" indent="0">
              <a:buNone/>
            </a:pPr>
            <a:r>
              <a:rPr lang="pl-PL" sz="3600" dirty="0"/>
              <a:t>i między </a:t>
            </a:r>
            <a:r>
              <a:rPr lang="pl-PL" sz="3600" dirty="0" err="1"/>
              <a:t>bydlęty</a:t>
            </a:r>
            <a:r>
              <a:rPr lang="pl-PL" sz="3600" dirty="0"/>
              <a:t>, i między </a:t>
            </a:r>
            <a:r>
              <a:rPr lang="pl-PL" sz="3600" dirty="0" err="1"/>
              <a:t>bydlęty</a:t>
            </a:r>
            <a:r>
              <a:rPr lang="pl-PL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923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Niewinny baranku, drżysz na gołym sianku. </a:t>
            </a:r>
          </a:p>
          <a:p>
            <a:pPr marL="0" indent="0">
              <a:buNone/>
            </a:pPr>
            <a:r>
              <a:rPr lang="pl-PL" sz="3600" dirty="0" err="1"/>
              <a:t>Czem</a:t>
            </a:r>
            <a:r>
              <a:rPr lang="pl-PL" sz="3600" dirty="0"/>
              <a:t> nie w złotej kolebeczce,</a:t>
            </a:r>
          </a:p>
          <a:p>
            <a:pPr marL="0" indent="0">
              <a:buNone/>
            </a:pPr>
            <a:r>
              <a:rPr lang="pl-PL" sz="3600" dirty="0"/>
              <a:t>nie na miękkiej poduszeczce, </a:t>
            </a:r>
          </a:p>
          <a:p>
            <a:pPr marL="0" indent="0">
              <a:buNone/>
            </a:pPr>
            <a:r>
              <a:rPr lang="pl-PL" sz="3600" dirty="0"/>
              <a:t>niewinny baranku, niewinny baranku?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Śliczna jak </a:t>
            </a:r>
            <a:r>
              <a:rPr lang="pl-PL" sz="3600" dirty="0" err="1"/>
              <a:t>lilija</a:t>
            </a:r>
            <a:r>
              <a:rPr lang="pl-PL" sz="3600" dirty="0"/>
              <a:t> Panienka Maryja,</a:t>
            </a:r>
          </a:p>
          <a:p>
            <a:pPr marL="0" indent="0">
              <a:buNone/>
            </a:pPr>
            <a:r>
              <a:rPr lang="pl-PL" sz="3600" dirty="0"/>
              <a:t>Cała piękna jako róża, </a:t>
            </a:r>
          </a:p>
          <a:p>
            <a:pPr marL="0" indent="0">
              <a:buNone/>
            </a:pPr>
            <a:r>
              <a:rPr lang="pl-PL" sz="3600" dirty="0"/>
              <a:t>nie szuka pańskiego łoża, </a:t>
            </a:r>
          </a:p>
          <a:p>
            <a:pPr marL="0" indent="0">
              <a:buNone/>
            </a:pPr>
            <a:r>
              <a:rPr lang="pl-PL" sz="3600" dirty="0"/>
              <a:t>w żłóbeczku </a:t>
            </a:r>
            <a:r>
              <a:rPr lang="pl-PL" sz="3600" dirty="0" err="1"/>
              <a:t>powija</a:t>
            </a:r>
            <a:r>
              <a:rPr lang="pl-PL" sz="3600" dirty="0"/>
              <a:t>, w żłóbeczku </a:t>
            </a:r>
            <a:r>
              <a:rPr lang="pl-PL" sz="3600" dirty="0" err="1"/>
              <a:t>powija</a:t>
            </a:r>
            <a:r>
              <a:rPr lang="pl-PL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5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Osiołek i z wołem stoją przed nim społem, </a:t>
            </a:r>
          </a:p>
          <a:p>
            <a:pPr marL="0" indent="0">
              <a:buNone/>
            </a:pPr>
            <a:r>
              <a:rPr lang="pl-PL" sz="3600" dirty="0"/>
              <a:t>zagrzewają swego Pana,</a:t>
            </a:r>
          </a:p>
          <a:p>
            <a:pPr marL="0" indent="0">
              <a:buNone/>
            </a:pPr>
            <a:r>
              <a:rPr lang="pl-PL" sz="3600" dirty="0"/>
              <a:t>upadają na kolana, </a:t>
            </a:r>
          </a:p>
          <a:p>
            <a:pPr marL="0" indent="0">
              <a:buNone/>
            </a:pPr>
            <a:r>
              <a:rPr lang="pl-PL" sz="3600" dirty="0"/>
              <a:t>nisko biją czołem, nisko biją czołem.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Anioł z Nieba budzi </a:t>
            </a:r>
            <a:r>
              <a:rPr lang="pl-PL" sz="3600" dirty="0" err="1"/>
              <a:t>Najprzód</a:t>
            </a:r>
            <a:r>
              <a:rPr lang="pl-PL" sz="3600" dirty="0"/>
              <a:t> prostych ludzi: </a:t>
            </a:r>
          </a:p>
          <a:p>
            <a:pPr marL="0" indent="0">
              <a:buNone/>
            </a:pPr>
            <a:r>
              <a:rPr lang="pl-PL" sz="3600" dirty="0"/>
              <a:t>pastuszkowie, prędzej </a:t>
            </a:r>
            <a:r>
              <a:rPr lang="pl-PL" sz="3600" dirty="0" err="1"/>
              <a:t>wstajcie</a:t>
            </a:r>
            <a:r>
              <a:rPr lang="pl-PL" sz="3600" dirty="0"/>
              <a:t>, </a:t>
            </a:r>
          </a:p>
          <a:p>
            <a:pPr marL="0" indent="0">
              <a:buNone/>
            </a:pPr>
            <a:r>
              <a:rPr lang="pl-PL" sz="3600" dirty="0"/>
              <a:t>w szopie Pana przywitajcie,</a:t>
            </a:r>
          </a:p>
          <a:p>
            <a:pPr marL="0" indent="0">
              <a:buNone/>
            </a:pPr>
            <a:r>
              <a:rPr lang="pl-PL" sz="3600" dirty="0"/>
              <a:t>co się dla was trudzi, co się dla was trudzi.</a:t>
            </a:r>
          </a:p>
        </p:txBody>
      </p:sp>
    </p:spTree>
    <p:extLst>
      <p:ext uri="{BB962C8B-B14F-4D97-AF65-F5344CB8AC3E}">
        <p14:creationId xmlns:p14="http://schemas.microsoft.com/office/powerpoint/2010/main" val="5317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Pastuszkowie mali prędko się zebrali,</a:t>
            </a:r>
          </a:p>
          <a:p>
            <a:pPr marL="0" indent="0">
              <a:buNone/>
            </a:pPr>
            <a:r>
              <a:rPr lang="pl-PL" sz="3600" dirty="0"/>
              <a:t>to z muzyką, to z pieśniami,</a:t>
            </a:r>
          </a:p>
          <a:p>
            <a:pPr marL="0" indent="0">
              <a:buNone/>
            </a:pPr>
            <a:r>
              <a:rPr lang="pl-PL" sz="3600" dirty="0"/>
              <a:t>to z różnymi ofiarami, </a:t>
            </a:r>
          </a:p>
          <a:p>
            <a:pPr marL="0" indent="0">
              <a:buNone/>
            </a:pPr>
            <a:r>
              <a:rPr lang="pl-PL" sz="3600" dirty="0"/>
              <a:t>Panu cześć dawali, Panu cześć dawali.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Gwiazda asystuje i w drodze przoduje,</a:t>
            </a:r>
          </a:p>
          <a:p>
            <a:pPr marL="0" indent="0">
              <a:buNone/>
            </a:pPr>
            <a:r>
              <a:rPr lang="pl-PL" sz="3600" dirty="0"/>
              <a:t>dokąd wschodu Monarchowie, </a:t>
            </a:r>
          </a:p>
          <a:p>
            <a:pPr marL="0" indent="0">
              <a:buNone/>
            </a:pPr>
            <a:r>
              <a:rPr lang="pl-PL" sz="3600" dirty="0"/>
              <a:t>jechać mają Trzej Królowie, </a:t>
            </a:r>
          </a:p>
          <a:p>
            <a:pPr marL="0" indent="0">
              <a:buNone/>
            </a:pPr>
            <a:r>
              <a:rPr lang="pl-PL" sz="3600" dirty="0"/>
              <a:t>szopę pokazuje, szopę pokazuje.</a:t>
            </a:r>
          </a:p>
        </p:txBody>
      </p:sp>
    </p:spTree>
    <p:extLst>
      <p:ext uri="{BB962C8B-B14F-4D97-AF65-F5344CB8AC3E}">
        <p14:creationId xmlns:p14="http://schemas.microsoft.com/office/powerpoint/2010/main" val="29175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9. Wielcy luminarze, księżyc z słońcem w parze, </a:t>
            </a:r>
          </a:p>
          <a:p>
            <a:pPr marL="0" indent="0">
              <a:buNone/>
            </a:pPr>
            <a:r>
              <a:rPr lang="pl-PL" sz="3600" dirty="0"/>
              <a:t>światłem </a:t>
            </a:r>
            <a:r>
              <a:rPr lang="pl-PL" sz="3600" dirty="0" err="1"/>
              <a:t>swojem</a:t>
            </a:r>
            <a:r>
              <a:rPr lang="pl-PL" sz="3600" dirty="0"/>
              <a:t> przyświecają,</a:t>
            </a:r>
          </a:p>
          <a:p>
            <a:pPr marL="0" indent="0">
              <a:buNone/>
            </a:pPr>
            <a:r>
              <a:rPr lang="pl-PL" sz="3600" dirty="0"/>
              <a:t>usługi Bogu oddają, </a:t>
            </a:r>
          </a:p>
          <a:p>
            <a:pPr marL="0" indent="0">
              <a:buNone/>
            </a:pPr>
            <a:r>
              <a:rPr lang="pl-PL" sz="3600" dirty="0"/>
              <a:t>światłości szafarze, światłości szafarze.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10. Zacny opiekunie, Józefie piastunie,</a:t>
            </a:r>
          </a:p>
          <a:p>
            <a:pPr marL="0" indent="0">
              <a:buNone/>
            </a:pPr>
            <a:r>
              <a:rPr lang="pl-PL" sz="3600" dirty="0"/>
              <a:t>Nie mogłeś znaleźć gospody, </a:t>
            </a:r>
          </a:p>
          <a:p>
            <a:pPr marL="0" indent="0">
              <a:buNone/>
            </a:pPr>
            <a:r>
              <a:rPr lang="pl-PL" sz="3600" dirty="0"/>
              <a:t>Jezusowi dla wygody,</a:t>
            </a:r>
          </a:p>
          <a:p>
            <a:pPr marL="0" indent="0">
              <a:buNone/>
            </a:pPr>
            <a:r>
              <a:rPr lang="pl-PL" sz="3600" dirty="0"/>
              <a:t>i Najświętszej Pannie? I Najświętszej Pannie?</a:t>
            </a:r>
          </a:p>
        </p:txBody>
      </p:sp>
    </p:spTree>
    <p:extLst>
      <p:ext uri="{BB962C8B-B14F-4D97-AF65-F5344CB8AC3E}">
        <p14:creationId xmlns:p14="http://schemas.microsoft.com/office/powerpoint/2010/main" val="14405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11. O szczęśliwa szopka, Ubogiego chłopka, </a:t>
            </a:r>
          </a:p>
          <a:p>
            <a:pPr marL="0" indent="0">
              <a:buNone/>
            </a:pPr>
            <a:r>
              <a:rPr lang="pl-PL" sz="3600" dirty="0"/>
              <a:t>w której Boga mego Ciało</a:t>
            </a:r>
          </a:p>
          <a:p>
            <a:pPr marL="0" indent="0">
              <a:buNone/>
            </a:pPr>
            <a:r>
              <a:rPr lang="pl-PL" sz="3600" dirty="0"/>
              <a:t>narodzone spoczywało, </a:t>
            </a:r>
          </a:p>
          <a:p>
            <a:pPr marL="0" indent="0">
              <a:buNone/>
            </a:pPr>
            <a:r>
              <a:rPr lang="pl-PL" sz="3600" dirty="0"/>
              <a:t>jest pokory próbka, jest pokory próbka.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12. W </a:t>
            </a:r>
            <a:r>
              <a:rPr lang="pl-PL" sz="3600" dirty="0" err="1"/>
              <a:t>tem</a:t>
            </a:r>
            <a:r>
              <a:rPr lang="pl-PL" sz="3600" dirty="0"/>
              <a:t> </a:t>
            </a:r>
            <a:r>
              <a:rPr lang="pl-PL" sz="3600" dirty="0" err="1"/>
              <a:t>najświętszem</a:t>
            </a:r>
            <a:r>
              <a:rPr lang="pl-PL" sz="3600" dirty="0"/>
              <a:t> Ciele jest tajemnic wiele, </a:t>
            </a:r>
          </a:p>
          <a:p>
            <a:pPr marL="0" indent="0">
              <a:buNone/>
            </a:pPr>
            <a:r>
              <a:rPr lang="pl-PL" sz="3600" dirty="0"/>
              <a:t>tajemnic Boskich niemiara,</a:t>
            </a:r>
          </a:p>
          <a:p>
            <a:pPr marL="0" indent="0">
              <a:buNone/>
            </a:pPr>
            <a:r>
              <a:rPr lang="pl-PL" sz="3600" dirty="0"/>
              <a:t>których uczy święta wiara </a:t>
            </a:r>
          </a:p>
          <a:p>
            <a:pPr marL="0" indent="0">
              <a:buNone/>
            </a:pPr>
            <a:r>
              <a:rPr lang="pl-PL" sz="3600" dirty="0"/>
              <a:t>w powszechnym Kościele, w powszechnym Kościele.</a:t>
            </a:r>
          </a:p>
        </p:txBody>
      </p:sp>
    </p:spTree>
    <p:extLst>
      <p:ext uri="{BB962C8B-B14F-4D97-AF65-F5344CB8AC3E}">
        <p14:creationId xmlns:p14="http://schemas.microsoft.com/office/powerpoint/2010/main" val="16539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13. O dobroci morze, niepojęty Boże!</a:t>
            </a:r>
          </a:p>
          <a:p>
            <a:pPr marL="0" indent="0">
              <a:buNone/>
            </a:pPr>
            <a:r>
              <a:rPr lang="pl-PL" sz="3600" dirty="0"/>
              <a:t>Któż ci godnie za te dary, </a:t>
            </a:r>
          </a:p>
          <a:p>
            <a:pPr marL="0" indent="0">
              <a:buNone/>
            </a:pPr>
            <a:r>
              <a:rPr lang="pl-PL" sz="3600" dirty="0"/>
              <a:t>co sypiesz na nas bez miary, </a:t>
            </a:r>
          </a:p>
          <a:p>
            <a:pPr marL="0" indent="0">
              <a:buNone/>
            </a:pPr>
            <a:r>
              <a:rPr lang="pl-PL" sz="3600" dirty="0" err="1"/>
              <a:t>wydziękować</a:t>
            </a:r>
            <a:r>
              <a:rPr lang="pl-PL" sz="3600" dirty="0"/>
              <a:t> może, </a:t>
            </a:r>
            <a:r>
              <a:rPr lang="pl-PL" sz="3600" dirty="0" err="1"/>
              <a:t>wydziękować</a:t>
            </a:r>
            <a:r>
              <a:rPr lang="pl-PL" sz="3600" dirty="0"/>
              <a:t> może.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14. O Jezu kochany, nam z Nieba zesłany.</a:t>
            </a:r>
          </a:p>
          <a:p>
            <a:pPr marL="0" indent="0">
              <a:buNone/>
            </a:pPr>
            <a:r>
              <a:rPr lang="pl-PL" sz="3600" dirty="0"/>
              <a:t>Przez Twe święte narodzenie, </a:t>
            </a:r>
          </a:p>
          <a:p>
            <a:pPr marL="0" indent="0">
              <a:buNone/>
            </a:pPr>
            <a:r>
              <a:rPr lang="pl-PL" sz="3600" dirty="0"/>
              <a:t>Daj szczęśliwe powodzenie,</a:t>
            </a:r>
          </a:p>
          <a:p>
            <a:pPr marL="0" indent="0">
              <a:buNone/>
            </a:pPr>
            <a:r>
              <a:rPr lang="pl-PL" sz="3600" dirty="0"/>
              <a:t>żywot pożądany, żywot pożądany.</a:t>
            </a:r>
          </a:p>
        </p:txBody>
      </p:sp>
    </p:spTree>
    <p:extLst>
      <p:ext uri="{BB962C8B-B14F-4D97-AF65-F5344CB8AC3E}">
        <p14:creationId xmlns:p14="http://schemas.microsoft.com/office/powerpoint/2010/main" val="14054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4000" dirty="0"/>
              <a:t>1. Ach ubogi żłobie,</a:t>
            </a:r>
          </a:p>
          <a:p>
            <a:pPr marL="0" indent="0">
              <a:buNone/>
            </a:pPr>
            <a:r>
              <a:rPr lang="pl-PL" sz="4000" dirty="0"/>
              <a:t>Cóż ja widzę w tobie?</a:t>
            </a:r>
          </a:p>
          <a:p>
            <a:pPr marL="0" indent="0">
              <a:buNone/>
            </a:pPr>
            <a:r>
              <a:rPr lang="pl-PL" sz="4000" dirty="0"/>
              <a:t>Droższy widok </a:t>
            </a:r>
            <a:br>
              <a:rPr lang="pl-PL" sz="4000" dirty="0"/>
            </a:br>
            <a:r>
              <a:rPr lang="pl-PL" sz="4000" dirty="0"/>
              <a:t>niż ma niebo,</a:t>
            </a:r>
          </a:p>
          <a:p>
            <a:pPr marL="0" indent="0">
              <a:buNone/>
            </a:pPr>
            <a:r>
              <a:rPr lang="pl-PL" sz="4000" dirty="0"/>
              <a:t>W maleńkiej osobie.</a:t>
            </a:r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r>
              <a:rPr lang="pl-PL" sz="4000" dirty="0"/>
              <a:t>2. Zbawicielu drogi,</a:t>
            </a:r>
          </a:p>
          <a:p>
            <a:pPr marL="0" indent="0">
              <a:buNone/>
            </a:pPr>
            <a:r>
              <a:rPr lang="pl-PL" sz="4000" dirty="0"/>
              <a:t>Jakżeś to ubogi,</a:t>
            </a:r>
          </a:p>
          <a:p>
            <a:pPr marL="0" indent="0">
              <a:buNone/>
            </a:pPr>
            <a:r>
              <a:rPr lang="pl-PL" sz="4000" dirty="0"/>
              <a:t>Opuściłeś śliczne niebo,</a:t>
            </a:r>
          </a:p>
          <a:p>
            <a:pPr marL="0" indent="0">
              <a:buNone/>
            </a:pPr>
            <a:r>
              <a:rPr lang="pl-PL" sz="4000" dirty="0"/>
              <a:t>Obrałeś barłogi.</a:t>
            </a:r>
          </a:p>
          <a:p>
            <a:pPr marL="0" indent="0">
              <a:buNone/>
            </a:pPr>
            <a:endParaRPr lang="pl-PL" sz="4000" dirty="0"/>
          </a:p>
          <a:p>
            <a:pPr marL="0" indent="0">
              <a:buNone/>
            </a:pPr>
            <a:r>
              <a:rPr lang="pl-PL" sz="4000" dirty="0"/>
              <a:t>3. </a:t>
            </a:r>
            <a:r>
              <a:rPr lang="pl-PL" sz="4000" dirty="0" err="1"/>
              <a:t>Czyżeś</a:t>
            </a:r>
            <a:r>
              <a:rPr lang="pl-PL" sz="4000" dirty="0"/>
              <a:t> nie mógł Sobie,</a:t>
            </a:r>
          </a:p>
          <a:p>
            <a:pPr marL="0" indent="0">
              <a:buNone/>
            </a:pPr>
            <a:r>
              <a:rPr lang="pl-PL" sz="4000" dirty="0"/>
              <a:t>W największej ozdobie,</a:t>
            </a:r>
          </a:p>
          <a:p>
            <a:pPr marL="0" indent="0">
              <a:buNone/>
            </a:pPr>
            <a:r>
              <a:rPr lang="pl-PL" sz="4000" dirty="0"/>
              <a:t>Obrać pałacu drogiego,</a:t>
            </a:r>
          </a:p>
          <a:p>
            <a:pPr marL="0" indent="0">
              <a:buNone/>
            </a:pPr>
            <a:r>
              <a:rPr lang="pl-PL" sz="4000" dirty="0"/>
              <a:t>Nie w tym leżeć żłobie?</a:t>
            </a:r>
          </a:p>
        </p:txBody>
      </p:sp>
    </p:spTree>
    <p:extLst>
      <p:ext uri="{BB962C8B-B14F-4D97-AF65-F5344CB8AC3E}">
        <p14:creationId xmlns:p14="http://schemas.microsoft.com/office/powerpoint/2010/main" val="742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35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Jezus malusieńki, leży wśród stajenki,</a:t>
            </a:r>
          </a:p>
          <a:p>
            <a:pPr marL="0" indent="0">
              <a:buNone/>
            </a:pPr>
            <a:r>
              <a:rPr lang="pl-PL" sz="3600" dirty="0"/>
              <a:t>Płacze z zimna, nie dała Mu matusia sukienki.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Bo uboga była, rąbek z głowy zdjęła,</a:t>
            </a:r>
          </a:p>
          <a:p>
            <a:pPr marL="0" indent="0">
              <a:buNone/>
            </a:pPr>
            <a:r>
              <a:rPr lang="pl-PL" sz="3600" dirty="0"/>
              <a:t>W który dziecię uwinąwszy, siankiem Je okryła,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3. Nie ma kolebeczki, ani poduszeczki,</a:t>
            </a:r>
          </a:p>
          <a:p>
            <a:pPr marL="0" indent="0">
              <a:buNone/>
            </a:pPr>
            <a:r>
              <a:rPr lang="pl-PL" sz="3600" dirty="0"/>
              <a:t>We żłobie Mu położyła siana pod główeczki.</a:t>
            </a:r>
          </a:p>
        </p:txBody>
      </p:sp>
    </p:spTree>
    <p:extLst>
      <p:ext uri="{BB962C8B-B14F-4D97-AF65-F5344CB8AC3E}">
        <p14:creationId xmlns:p14="http://schemas.microsoft.com/office/powerpoint/2010/main" val="17929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4. Gdy dziecina kwili, patrzy w każdej chwili,</a:t>
            </a:r>
          </a:p>
          <a:p>
            <a:pPr marL="0" indent="0">
              <a:buNone/>
            </a:pPr>
            <a:r>
              <a:rPr lang="pl-PL" sz="3600" dirty="0"/>
              <a:t>Na dzieciątko boskie w żłóbku, oko Jej nie myli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5. Panienka truchleje, a mówiąc łzy leje:</a:t>
            </a:r>
          </a:p>
          <a:p>
            <a:pPr marL="0" indent="0">
              <a:buNone/>
            </a:pPr>
            <a:r>
              <a:rPr lang="pl-PL" sz="3600" dirty="0"/>
              <a:t>O mój synu! Wola Twoja, nie moja się dzieje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Tylko nie płacz, proszę, bo żalu nie zniosę,</a:t>
            </a:r>
          </a:p>
          <a:p>
            <a:pPr marL="0" indent="0">
              <a:buNone/>
            </a:pPr>
            <a:r>
              <a:rPr lang="pl-PL" sz="3600" dirty="0"/>
              <a:t>Dosyć go mam z męki Twojej, którą w sercu noszę</a:t>
            </a:r>
          </a:p>
        </p:txBody>
      </p:sp>
    </p:spTree>
    <p:extLst>
      <p:ext uri="{BB962C8B-B14F-4D97-AF65-F5344CB8AC3E}">
        <p14:creationId xmlns:p14="http://schemas.microsoft.com/office/powerpoint/2010/main" val="355648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7. Dziecina się kwili, Matusieńka </a:t>
            </a:r>
            <a:r>
              <a:rPr lang="pl-PL" sz="3600" dirty="0" err="1"/>
              <a:t>lili</a:t>
            </a:r>
            <a:endParaRPr lang="pl-PL" sz="3600" dirty="0"/>
          </a:p>
          <a:p>
            <a:pPr marL="0" indent="0">
              <a:buNone/>
            </a:pPr>
            <a:r>
              <a:rPr lang="pl-PL" sz="3600" dirty="0"/>
              <a:t>W nóżki zimno, żłóbek twardy, stajenka się chyli.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8. Pokłon oddawajmy, Bogiem je wyznajmy</a:t>
            </a:r>
          </a:p>
          <a:p>
            <a:pPr marL="0" indent="0">
              <a:buNone/>
            </a:pPr>
            <a:r>
              <a:rPr lang="pl-PL" sz="3600" dirty="0"/>
              <a:t>to Dzieciątko ubożuchne ludziom ogłaszajmy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9. Niech je wszyscy znają, serdecznie kochają</a:t>
            </a:r>
          </a:p>
          <a:p>
            <a:pPr marL="0" indent="0">
              <a:buNone/>
            </a:pPr>
            <a:r>
              <a:rPr lang="pl-PL" sz="3600" dirty="0"/>
              <a:t>za tak wielkie poniżenie chwałę mu oddają.</a:t>
            </a:r>
          </a:p>
        </p:txBody>
      </p:sp>
    </p:spTree>
    <p:extLst>
      <p:ext uri="{BB962C8B-B14F-4D97-AF65-F5344CB8AC3E}">
        <p14:creationId xmlns:p14="http://schemas.microsoft.com/office/powerpoint/2010/main" val="40939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10. O najmilszy Panie, waleczny hetmanie!</a:t>
            </a:r>
          </a:p>
          <a:p>
            <a:pPr marL="0" indent="0">
              <a:buNone/>
            </a:pPr>
            <a:r>
              <a:rPr lang="pl-PL" sz="3600" dirty="0" err="1"/>
              <a:t>Zwyciężonyś</a:t>
            </a:r>
            <a:r>
              <a:rPr lang="pl-PL" sz="3600" dirty="0"/>
              <a:t> mając rączki miłością związane.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11. Leżysz na tym sianie, Królu nieba, ziemi</a:t>
            </a:r>
          </a:p>
          <a:p>
            <a:pPr marL="0" indent="0">
              <a:buNone/>
            </a:pPr>
            <a:r>
              <a:rPr lang="pl-PL" sz="3600" dirty="0"/>
              <a:t>jak baranek na zabicie za moje zbawienie</a:t>
            </a:r>
          </a:p>
        </p:txBody>
      </p:sp>
    </p:spTree>
    <p:extLst>
      <p:ext uri="{BB962C8B-B14F-4D97-AF65-F5344CB8AC3E}">
        <p14:creationId xmlns:p14="http://schemas.microsoft.com/office/powerpoint/2010/main" val="180914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12. Pójdź do serca mego, Tobie otwartego</a:t>
            </a:r>
          </a:p>
          <a:p>
            <a:pPr marL="0" indent="0">
              <a:buNone/>
            </a:pPr>
            <a:r>
              <a:rPr lang="pl-PL" sz="3600" dirty="0"/>
              <a:t>przysposób je do mieszkania i </a:t>
            </a:r>
            <a:r>
              <a:rPr lang="pl-PL" sz="3600" dirty="0" err="1"/>
              <a:t>wczasu</a:t>
            </a:r>
            <a:r>
              <a:rPr lang="pl-PL" sz="3600" dirty="0"/>
              <a:t> swojego.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13. Albo mi daj swoje, wyrzuciwszy moje</a:t>
            </a:r>
          </a:p>
          <a:p>
            <a:pPr marL="0" indent="0">
              <a:buNone/>
            </a:pPr>
            <a:r>
              <a:rPr lang="pl-PL" sz="3600" dirty="0"/>
              <a:t>tak będziesz miał godny pałac na mieszkanie swoje</a:t>
            </a:r>
          </a:p>
        </p:txBody>
      </p:sp>
    </p:spTree>
    <p:extLst>
      <p:ext uri="{BB962C8B-B14F-4D97-AF65-F5344CB8AC3E}">
        <p14:creationId xmlns:p14="http://schemas.microsoft.com/office/powerpoint/2010/main" val="33235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0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Jezusa narodzonego wszyscy witajmy,</a:t>
            </a:r>
          </a:p>
          <a:p>
            <a:pPr marL="0" indent="0">
              <a:buNone/>
            </a:pPr>
            <a:r>
              <a:rPr lang="pl-PL" sz="3600" dirty="0"/>
              <a:t>Jemu po kolędzie dary wzajem oddajmy;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Oddajmy wesoło, skłaniajmy swe czoło,</a:t>
            </a:r>
          </a:p>
          <a:p>
            <a:pPr marL="0" indent="0">
              <a:buNone/>
            </a:pPr>
            <a:r>
              <a:rPr lang="pl-PL" sz="3600" dirty="0"/>
              <a:t>skłaniajmy swe czoło Panu naszemu.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Oddajmy za złoto wiarę, czyniąc wyznanie,</a:t>
            </a:r>
          </a:p>
          <a:p>
            <a:pPr marL="0" indent="0">
              <a:buNone/>
            </a:pPr>
            <a:r>
              <a:rPr lang="pl-PL" sz="3600" dirty="0"/>
              <a:t>że to Bóg i Człowiek prawy leży na sianie</a:t>
            </a:r>
          </a:p>
        </p:txBody>
      </p:sp>
    </p:spTree>
    <p:extLst>
      <p:ext uri="{BB962C8B-B14F-4D97-AF65-F5344CB8AC3E}">
        <p14:creationId xmlns:p14="http://schemas.microsoft.com/office/powerpoint/2010/main" val="728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Oddajmy też za kadzidło Panu nadzieję,</a:t>
            </a:r>
          </a:p>
          <a:p>
            <a:pPr marL="0" indent="0">
              <a:buNone/>
            </a:pPr>
            <a:r>
              <a:rPr lang="pl-PL" sz="3600" dirty="0"/>
              <a:t>że Go </a:t>
            </a:r>
            <a:r>
              <a:rPr lang="pl-PL" sz="3600" dirty="0" err="1"/>
              <a:t>będziem</a:t>
            </a:r>
            <a:r>
              <a:rPr lang="pl-PL" sz="3600" dirty="0"/>
              <a:t> widzieć w niebie, mówiąc to śmiele;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Oddajmy wesoło, skłaniajmy swe czoło,</a:t>
            </a:r>
          </a:p>
          <a:p>
            <a:pPr marL="0" indent="0">
              <a:buNone/>
            </a:pPr>
            <a:r>
              <a:rPr lang="pl-PL" sz="3600" dirty="0"/>
              <a:t>skłaniajmy swe czoło Panu naszemu. 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Oddajmy za mirę miłość na dowód tego,</a:t>
            </a:r>
          </a:p>
          <a:p>
            <a:pPr marL="0" indent="0">
              <a:buNone/>
            </a:pPr>
            <a:r>
              <a:rPr lang="pl-PL" sz="3600" dirty="0"/>
              <a:t>że Go nad wszystko kochamy, z serca całego;</a:t>
            </a:r>
          </a:p>
        </p:txBody>
      </p:sp>
    </p:spTree>
    <p:extLst>
      <p:ext uri="{BB962C8B-B14F-4D97-AF65-F5344CB8AC3E}">
        <p14:creationId xmlns:p14="http://schemas.microsoft.com/office/powerpoint/2010/main" val="9421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Przyjmij, Jezu, na kolędę te nasze dary,</a:t>
            </a:r>
          </a:p>
          <a:p>
            <a:pPr marL="0" indent="0">
              <a:buNone/>
            </a:pPr>
            <a:r>
              <a:rPr lang="pl-PL" sz="3600" dirty="0"/>
              <a:t>przyjmij serca, dusze nasze za swe ofiary,</a:t>
            </a:r>
          </a:p>
          <a:p>
            <a:pPr marL="0" indent="0">
              <a:buNone/>
            </a:pPr>
            <a:r>
              <a:rPr lang="pl-PL" sz="3600" dirty="0"/>
              <a:t>byśmy kiedyś w niebie, posiąść mogli Ciebie</a:t>
            </a:r>
          </a:p>
          <a:p>
            <a:pPr marL="0" indent="0">
              <a:buNone/>
            </a:pPr>
            <a:r>
              <a:rPr lang="pl-PL" sz="3600" dirty="0"/>
              <a:t>posiąść mogli Ciebie na wieki wieków.</a:t>
            </a:r>
          </a:p>
          <a:p>
            <a:pPr marL="0" indent="0">
              <a:buNone/>
            </a:pPr>
            <a:r>
              <a:rPr lang="pl-PL" sz="3600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1321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4. Gdy na świat przybywasz,</a:t>
            </a:r>
          </a:p>
          <a:p>
            <a:pPr marL="0" indent="0">
              <a:buNone/>
            </a:pPr>
            <a:r>
              <a:rPr lang="pl-PL" sz="3600" dirty="0"/>
              <a:t>Grzechy z niego zmywasz,</a:t>
            </a:r>
          </a:p>
          <a:p>
            <a:pPr marL="0" indent="0">
              <a:buNone/>
            </a:pPr>
            <a:r>
              <a:rPr lang="pl-PL" sz="3600" dirty="0"/>
              <a:t>A na zmycie tej sprośności,</a:t>
            </a:r>
          </a:p>
          <a:p>
            <a:pPr marL="0" indent="0">
              <a:buNone/>
            </a:pPr>
            <a:r>
              <a:rPr lang="pl-PL" sz="3600" dirty="0"/>
              <a:t>Gorzkie łzy wylewasz.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5. Któż tu nie struchleje,</a:t>
            </a:r>
          </a:p>
          <a:p>
            <a:pPr marL="0" indent="0">
              <a:buNone/>
            </a:pPr>
            <a:r>
              <a:rPr lang="pl-PL" sz="3600" dirty="0"/>
              <a:t>wszystek nie zdrętwieje</a:t>
            </a:r>
          </a:p>
          <a:p>
            <a:pPr marL="0" indent="0">
              <a:buNone/>
            </a:pPr>
            <a:r>
              <a:rPr lang="pl-PL" sz="3600" dirty="0"/>
              <a:t>któż Cię widząc płaczącego,</a:t>
            </a:r>
          </a:p>
          <a:p>
            <a:pPr marL="0" indent="0">
              <a:buNone/>
            </a:pPr>
            <a:r>
              <a:rPr lang="pl-PL" sz="3600" dirty="0"/>
              <a:t>łzą się nie zaleje.</a:t>
            </a:r>
          </a:p>
          <a:p>
            <a:pPr marL="0" indent="0">
              <a:buNone/>
            </a:pPr>
            <a:r>
              <a:rPr lang="pl-PL" sz="3600" dirty="0"/>
              <a:t>6. Na twarz upadamy,</a:t>
            </a:r>
          </a:p>
          <a:p>
            <a:pPr marL="0" indent="0">
              <a:buNone/>
            </a:pPr>
            <a:r>
              <a:rPr lang="pl-PL" sz="3600" dirty="0"/>
              <a:t>czołem uderzamy,</a:t>
            </a:r>
          </a:p>
          <a:p>
            <a:pPr marL="0" indent="0">
              <a:buNone/>
            </a:pPr>
            <a:r>
              <a:rPr lang="pl-PL" sz="3600" dirty="0"/>
              <a:t>witając Cię w tej stajence</a:t>
            </a:r>
          </a:p>
          <a:p>
            <a:pPr marL="0" indent="0">
              <a:buNone/>
            </a:pPr>
            <a:r>
              <a:rPr lang="pl-PL" sz="3600" dirty="0"/>
              <a:t>między bydlętami.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7. Zmiłuj się nad nami,</a:t>
            </a:r>
          </a:p>
          <a:p>
            <a:pPr marL="0" indent="0">
              <a:buNone/>
            </a:pPr>
            <a:r>
              <a:rPr lang="pl-PL" sz="3600" dirty="0"/>
              <a:t>obmyj z grzechów łzami,</a:t>
            </a:r>
          </a:p>
          <a:p>
            <a:pPr marL="0" indent="0">
              <a:buNone/>
            </a:pPr>
            <a:r>
              <a:rPr lang="pl-PL" sz="3600" dirty="0"/>
              <a:t>przyjmij serca te skruszone,</a:t>
            </a:r>
          </a:p>
          <a:p>
            <a:pPr marL="0" indent="0">
              <a:buNone/>
            </a:pPr>
            <a:r>
              <a:rPr lang="pl-PL" sz="3600" dirty="0"/>
              <a:t>które Ci składamy.</a:t>
            </a:r>
          </a:p>
        </p:txBody>
      </p:sp>
    </p:spTree>
    <p:extLst>
      <p:ext uri="{BB962C8B-B14F-4D97-AF65-F5344CB8AC3E}">
        <p14:creationId xmlns:p14="http://schemas.microsoft.com/office/powerpoint/2010/main" val="3070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Lulajże </a:t>
            </a:r>
            <a:r>
              <a:rPr lang="pl-PL" sz="3600" dirty="0" err="1"/>
              <a:t>Jezuniu</a:t>
            </a:r>
            <a:r>
              <a:rPr lang="pl-PL" sz="3600" dirty="0"/>
              <a:t>, moja perełko,</a:t>
            </a:r>
          </a:p>
          <a:p>
            <a:pPr marL="0" indent="0">
              <a:buNone/>
            </a:pPr>
            <a:r>
              <a:rPr lang="pl-PL" sz="3600" dirty="0"/>
              <a:t>Lulaj ulubione me Pieścidełko.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Lulajże, </a:t>
            </a:r>
            <a:r>
              <a:rPr lang="pl-PL" sz="3600" dirty="0" err="1"/>
              <a:t>Jezuniu</a:t>
            </a:r>
            <a:r>
              <a:rPr lang="pl-PL" sz="3600" dirty="0"/>
              <a:t>, lulajże lulaj!</a:t>
            </a:r>
          </a:p>
          <a:p>
            <a:pPr marL="0" indent="0">
              <a:buNone/>
            </a:pPr>
            <a:r>
              <a:rPr lang="pl-PL" sz="3600" dirty="0"/>
              <a:t>A Ty Go, Matulu w płaczu utulaj.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Zamknijże znużone płaczem </a:t>
            </a:r>
            <a:r>
              <a:rPr lang="pl-PL" sz="3600" dirty="0" err="1"/>
              <a:t>powieczki</a:t>
            </a:r>
            <a:r>
              <a:rPr lang="pl-PL" sz="3600" dirty="0"/>
              <a:t>,</a:t>
            </a:r>
          </a:p>
          <a:p>
            <a:pPr marL="0" indent="0">
              <a:buNone/>
            </a:pPr>
            <a:r>
              <a:rPr lang="pl-PL" sz="3600" dirty="0"/>
              <a:t>Utulże zemdlone łkaniem </a:t>
            </a:r>
            <a:r>
              <a:rPr lang="pl-PL" sz="3600" dirty="0" err="1"/>
              <a:t>wardeczki</a:t>
            </a:r>
            <a:r>
              <a:rPr lang="pl-PL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1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Lulajże, </a:t>
            </a:r>
            <a:r>
              <a:rPr lang="pl-PL" sz="3600" dirty="0" err="1"/>
              <a:t>piękniuchny</a:t>
            </a:r>
            <a:r>
              <a:rPr lang="pl-PL" sz="3600" dirty="0"/>
              <a:t> nasz Aniołeczku.</a:t>
            </a:r>
          </a:p>
          <a:p>
            <a:pPr marL="0" indent="0">
              <a:buNone/>
            </a:pPr>
            <a:r>
              <a:rPr lang="pl-PL" sz="3600" dirty="0"/>
              <a:t>Lulajże </a:t>
            </a:r>
            <a:r>
              <a:rPr lang="pl-PL" sz="3600" dirty="0" err="1"/>
              <a:t>wdzięczniuchny</a:t>
            </a:r>
            <a:r>
              <a:rPr lang="pl-PL" sz="3600" dirty="0"/>
              <a:t> świata Kwiateczku.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Lulajże, </a:t>
            </a:r>
            <a:r>
              <a:rPr lang="pl-PL" sz="3600" dirty="0" err="1"/>
              <a:t>Jezuniu</a:t>
            </a:r>
            <a:r>
              <a:rPr lang="pl-PL" sz="3600" dirty="0"/>
              <a:t>, lulajże lulaj!</a:t>
            </a:r>
          </a:p>
          <a:p>
            <a:pPr marL="0" indent="0">
              <a:buNone/>
            </a:pPr>
            <a:r>
              <a:rPr lang="pl-PL" sz="3600" dirty="0"/>
              <a:t>A Ty Go, Matulu w płaczu utulaj.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Lulajże, Różyczko najozdobniejsza,</a:t>
            </a:r>
          </a:p>
          <a:p>
            <a:pPr marL="0" indent="0">
              <a:buNone/>
            </a:pPr>
            <a:r>
              <a:rPr lang="pl-PL" sz="3600" dirty="0"/>
              <a:t>Lulajże, Lilijko najprzyjemniejsza.</a:t>
            </a:r>
          </a:p>
        </p:txBody>
      </p:sp>
    </p:spTree>
    <p:extLst>
      <p:ext uri="{BB962C8B-B14F-4D97-AF65-F5344CB8AC3E}">
        <p14:creationId xmlns:p14="http://schemas.microsoft.com/office/powerpoint/2010/main" val="31530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5. Lulajże przyjemna oczom gwiazdeczko</a:t>
            </a:r>
          </a:p>
          <a:p>
            <a:pPr marL="0" indent="0">
              <a:buNone/>
            </a:pPr>
            <a:r>
              <a:rPr lang="pl-PL" sz="3600" dirty="0"/>
              <a:t>Lulaj najśliczniejsze świata słoneczko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R. Lulajże, </a:t>
            </a:r>
            <a:r>
              <a:rPr lang="pl-PL" sz="3600" dirty="0" err="1"/>
              <a:t>Jezuniu</a:t>
            </a:r>
            <a:r>
              <a:rPr lang="pl-PL" sz="3600" dirty="0"/>
              <a:t>, lulajże lulaj!</a:t>
            </a:r>
          </a:p>
          <a:p>
            <a:pPr marL="0" indent="0">
              <a:buNone/>
            </a:pPr>
            <a:r>
              <a:rPr lang="pl-PL" sz="3600" dirty="0"/>
              <a:t>A Ty Go, Matulu w płaczu utulaj.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6. My z Tobą tam w niebie spocząć pragniemy,</a:t>
            </a:r>
          </a:p>
          <a:p>
            <a:pPr marL="0" indent="0">
              <a:buNone/>
            </a:pPr>
            <a:r>
              <a:rPr lang="pl-PL" sz="3600" dirty="0"/>
              <a:t>Ciebie tu na ziemi, kochać będziemy</a:t>
            </a:r>
          </a:p>
        </p:txBody>
      </p:sp>
    </p:spTree>
    <p:extLst>
      <p:ext uri="{BB962C8B-B14F-4D97-AF65-F5344CB8AC3E}">
        <p14:creationId xmlns:p14="http://schemas.microsoft.com/office/powerpoint/2010/main" val="9902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36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 lnSpcReduction="10000"/>
          </a:bodyPr>
          <a:lstStyle/>
          <a:p>
            <a:pPr marL="0" indent="0">
              <a:buNone/>
            </a:pPr>
            <a:r>
              <a:rPr lang="pl-PL" sz="3600" dirty="0"/>
              <a:t>1. Mędrcy świata, monarchowie,</a:t>
            </a:r>
          </a:p>
          <a:p>
            <a:pPr marL="0" indent="0">
              <a:buNone/>
            </a:pPr>
            <a:r>
              <a:rPr lang="pl-PL" sz="3600" dirty="0"/>
              <a:t>Gdzie spiesznie dążycie?</a:t>
            </a:r>
          </a:p>
          <a:p>
            <a:pPr marL="0" indent="0">
              <a:buNone/>
            </a:pPr>
            <a:r>
              <a:rPr lang="pl-PL" sz="3600" dirty="0" err="1"/>
              <a:t>Powiedzcież</a:t>
            </a:r>
            <a:r>
              <a:rPr lang="pl-PL" sz="3600" dirty="0"/>
              <a:t> nam, Trzej Królowie,</a:t>
            </a:r>
          </a:p>
          <a:p>
            <a:pPr marL="0" indent="0">
              <a:buNone/>
            </a:pPr>
            <a:r>
              <a:rPr lang="pl-PL" sz="3600" dirty="0"/>
              <a:t>Chcecie widzieć Dziecię?</a:t>
            </a:r>
          </a:p>
          <a:p>
            <a:pPr marL="0" indent="0">
              <a:buNone/>
            </a:pPr>
            <a:r>
              <a:rPr lang="pl-PL" sz="3600" dirty="0"/>
              <a:t>Ono w żłobie nie ma tronu,</a:t>
            </a:r>
          </a:p>
          <a:p>
            <a:pPr marL="0" indent="0">
              <a:buNone/>
            </a:pPr>
            <a:r>
              <a:rPr lang="pl-PL" sz="3600" dirty="0"/>
              <a:t>I berła nie dzierży,</a:t>
            </a:r>
          </a:p>
          <a:p>
            <a:pPr marL="0" indent="0">
              <a:buNone/>
            </a:pPr>
            <a:r>
              <a:rPr lang="pl-PL" sz="3600" dirty="0"/>
              <a:t>A proroctwo jego zgonu,</a:t>
            </a:r>
          </a:p>
          <a:p>
            <a:pPr marL="0" indent="0">
              <a:buNone/>
            </a:pPr>
            <a:r>
              <a:rPr lang="pl-PL" sz="3600" dirty="0"/>
              <a:t>Już się w świecie szerzy.</a:t>
            </a:r>
          </a:p>
          <a:p>
            <a:pPr marL="0" indent="0">
              <a:buNone/>
            </a:pPr>
            <a:r>
              <a:rPr lang="pl-PL" sz="3600" dirty="0"/>
              <a:t>2.Mędrcy świata, złość okrutna</a:t>
            </a:r>
          </a:p>
          <a:p>
            <a:pPr marL="0" indent="0">
              <a:buNone/>
            </a:pPr>
            <a:r>
              <a:rPr lang="pl-PL" sz="3600" dirty="0"/>
              <a:t>Dziecię prześladuje,</a:t>
            </a:r>
          </a:p>
          <a:p>
            <a:pPr marL="0" indent="0">
              <a:buNone/>
            </a:pPr>
            <a:r>
              <a:rPr lang="pl-PL" sz="3600" dirty="0"/>
              <a:t>Wieść okropna, wieść to smutna,</a:t>
            </a:r>
          </a:p>
          <a:p>
            <a:pPr marL="0" indent="0">
              <a:buNone/>
            </a:pPr>
            <a:r>
              <a:rPr lang="pl-PL" sz="3600" dirty="0"/>
              <a:t>Herod spisek knuje.</a:t>
            </a:r>
          </a:p>
          <a:p>
            <a:pPr marL="0" indent="0">
              <a:buNone/>
            </a:pPr>
            <a:r>
              <a:rPr lang="pl-PL" sz="3600" dirty="0"/>
              <a:t>Nic monarchów nie odstrasza,</a:t>
            </a:r>
          </a:p>
          <a:p>
            <a:pPr marL="0" indent="0">
              <a:buNone/>
            </a:pPr>
            <a:r>
              <a:rPr lang="pl-PL" sz="3600" dirty="0"/>
              <a:t>Do Betlejem spieszą,</a:t>
            </a:r>
          </a:p>
          <a:p>
            <a:pPr marL="0" indent="0">
              <a:buNone/>
            </a:pPr>
            <a:r>
              <a:rPr lang="pl-PL" sz="3600" dirty="0"/>
              <a:t>Gwiazda Zbawcę im ogłasza,</a:t>
            </a:r>
          </a:p>
          <a:p>
            <a:pPr marL="0" indent="0">
              <a:buNone/>
            </a:pPr>
            <a:r>
              <a:rPr lang="pl-PL" sz="3600" dirty="0"/>
              <a:t>Nadzieją się cieszą.</a:t>
            </a:r>
          </a:p>
        </p:txBody>
      </p:sp>
    </p:spTree>
    <p:extLst>
      <p:ext uri="{BB962C8B-B14F-4D97-AF65-F5344CB8AC3E}">
        <p14:creationId xmlns:p14="http://schemas.microsoft.com/office/powerpoint/2010/main" val="24664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Przed Maryją stają społem,</a:t>
            </a:r>
          </a:p>
          <a:p>
            <a:pPr marL="0" indent="0">
              <a:buNone/>
            </a:pPr>
            <a:r>
              <a:rPr lang="pl-PL" sz="3600" dirty="0"/>
              <a:t>Niosą Panu dary,</a:t>
            </a:r>
          </a:p>
          <a:p>
            <a:pPr marL="0" indent="0">
              <a:buNone/>
            </a:pPr>
            <a:r>
              <a:rPr lang="pl-PL" sz="3600" dirty="0"/>
              <a:t>Przed Jezusem biją czołem,</a:t>
            </a:r>
          </a:p>
          <a:p>
            <a:pPr marL="0" indent="0">
              <a:buNone/>
            </a:pPr>
            <a:r>
              <a:rPr lang="pl-PL" sz="3600" dirty="0"/>
              <a:t>Składają ofiary.</a:t>
            </a:r>
          </a:p>
          <a:p>
            <a:pPr marL="0" indent="0">
              <a:buNone/>
            </a:pPr>
            <a:r>
              <a:rPr lang="pl-PL" sz="3600" dirty="0"/>
              <a:t>Trzykroć szczęśliwi królowie,</a:t>
            </a:r>
          </a:p>
          <a:p>
            <a:pPr marL="0" indent="0">
              <a:buNone/>
            </a:pPr>
            <a:r>
              <a:rPr lang="pl-PL" sz="3600" dirty="0"/>
              <a:t>Któż wam nie zazdrości?</a:t>
            </a:r>
          </a:p>
          <a:p>
            <a:pPr marL="0" indent="0">
              <a:buNone/>
            </a:pPr>
            <a:r>
              <a:rPr lang="pl-PL" sz="3600" dirty="0"/>
              <a:t>Co my damy, kto nam powie,</a:t>
            </a:r>
          </a:p>
          <a:p>
            <a:pPr marL="0" indent="0">
              <a:buNone/>
            </a:pPr>
            <a:r>
              <a:rPr lang="pl-PL" sz="3600" dirty="0"/>
              <a:t>Pałając z miłości?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Tak, jak każą nam kapłani,</a:t>
            </a:r>
          </a:p>
          <a:p>
            <a:pPr marL="0" indent="0">
              <a:buNone/>
            </a:pPr>
            <a:r>
              <a:rPr lang="pl-PL" sz="3600" dirty="0"/>
              <a:t>Damy dar troisty;</a:t>
            </a:r>
          </a:p>
          <a:p>
            <a:pPr marL="0" indent="0">
              <a:buNone/>
            </a:pPr>
            <a:r>
              <a:rPr lang="pl-PL" sz="3600" dirty="0"/>
              <a:t>Modły, pracę niosąc w dani</a:t>
            </a:r>
          </a:p>
          <a:p>
            <a:pPr marL="0" indent="0">
              <a:buNone/>
            </a:pPr>
            <a:r>
              <a:rPr lang="pl-PL" sz="3600" dirty="0"/>
              <a:t>I żar serca czysty.</a:t>
            </a:r>
          </a:p>
          <a:p>
            <a:pPr marL="0" indent="0">
              <a:buNone/>
            </a:pPr>
            <a:r>
              <a:rPr lang="pl-PL" sz="3600" dirty="0"/>
              <a:t>To kadzidło, mirrę, złoto</a:t>
            </a:r>
          </a:p>
          <a:p>
            <a:pPr marL="0" indent="0">
              <a:buNone/>
            </a:pPr>
            <a:r>
              <a:rPr lang="pl-PL" sz="3600" dirty="0" err="1"/>
              <a:t>Niesiem</a:t>
            </a:r>
            <a:r>
              <a:rPr lang="pl-PL" sz="3600" dirty="0"/>
              <a:t> Jezu szczerze.</a:t>
            </a:r>
          </a:p>
          <a:p>
            <a:pPr marL="0" indent="0">
              <a:buNone/>
            </a:pPr>
            <a:r>
              <a:rPr lang="pl-PL" sz="3600" dirty="0"/>
              <a:t>Co dajemy Ci z ochotą,</a:t>
            </a:r>
          </a:p>
          <a:p>
            <a:pPr marL="0" indent="0">
              <a:buNone/>
            </a:pPr>
            <a:r>
              <a:rPr lang="pl-PL" sz="3600" dirty="0"/>
              <a:t>Od nas </a:t>
            </a:r>
            <a:r>
              <a:rPr lang="pl-PL" sz="3600" dirty="0" err="1"/>
              <a:t>przyjm</a:t>
            </a:r>
            <a:r>
              <a:rPr lang="pl-PL" sz="3600" dirty="0"/>
              <a:t> w ofierze!</a:t>
            </a:r>
          </a:p>
        </p:txBody>
      </p:sp>
    </p:spTree>
    <p:extLst>
      <p:ext uri="{BB962C8B-B14F-4D97-AF65-F5344CB8AC3E}">
        <p14:creationId xmlns:p14="http://schemas.microsoft.com/office/powerpoint/2010/main" val="8799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hlinkClick r:id="rId2" action="ppaction://hlinksldjump" tooltip="Spis treści"/>
            <a:extLst>
              <a:ext uri="{FF2B5EF4-FFF2-40B4-BE49-F238E27FC236}">
                <a16:creationId xmlns:a16="http://schemas.microsoft.com/office/drawing/2014/main" id="{8FE8ECDB-CC49-4985-B138-8E225C7E60DD}"/>
              </a:ext>
            </a:extLst>
          </p:cNvPr>
          <p:cNvSpPr/>
          <p:nvPr/>
        </p:nvSpPr>
        <p:spPr>
          <a:xfrm>
            <a:off x="11893296" y="6547104"/>
            <a:ext cx="228600" cy="228600"/>
          </a:xfrm>
          <a:prstGeom prst="ellipse">
            <a:avLst/>
          </a:prstGeom>
          <a:solidFill>
            <a:srgbClr val="C9F1FF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1307B7A-938E-4693-8881-0185DCDF0F1E}"/>
              </a:ext>
            </a:extLst>
          </p:cNvPr>
          <p:cNvSpPr/>
          <p:nvPr/>
        </p:nvSpPr>
        <p:spPr>
          <a:xfrm>
            <a:off x="62011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659E4C5-16EF-4E48-9002-1F7606EE9543}"/>
              </a:ext>
            </a:extLst>
          </p:cNvPr>
          <p:cNvSpPr/>
          <p:nvPr/>
        </p:nvSpPr>
        <p:spPr>
          <a:xfrm>
            <a:off x="1284890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DD3922-A338-41A2-A764-AC02BD0EBABA}"/>
              </a:ext>
            </a:extLst>
          </p:cNvPr>
          <p:cNvSpPr/>
          <p:nvPr/>
        </p:nvSpPr>
        <p:spPr>
          <a:xfrm>
            <a:off x="19654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1C4791D0-980B-4E22-BA8F-71CB3BEDBE5F}"/>
              </a:ext>
            </a:extLst>
          </p:cNvPr>
          <p:cNvSpPr/>
          <p:nvPr/>
        </p:nvSpPr>
        <p:spPr>
          <a:xfrm>
            <a:off x="2548759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2B90B361-CF54-4BA2-A6C1-243A2CBC21F1}"/>
              </a:ext>
            </a:extLst>
          </p:cNvPr>
          <p:cNvSpPr/>
          <p:nvPr/>
        </p:nvSpPr>
        <p:spPr>
          <a:xfrm>
            <a:off x="332652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A605C6-E48D-4027-A315-61B8E31C8FE4}"/>
              </a:ext>
            </a:extLst>
          </p:cNvPr>
          <p:cNvSpPr/>
          <p:nvPr/>
        </p:nvSpPr>
        <p:spPr>
          <a:xfrm>
            <a:off x="394663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078841BD-DFDD-4AAB-9717-01E64FF83422}"/>
              </a:ext>
            </a:extLst>
          </p:cNvPr>
          <p:cNvSpPr/>
          <p:nvPr/>
        </p:nvSpPr>
        <p:spPr>
          <a:xfrm>
            <a:off x="450368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60B9CB50-4A57-4D79-90B1-77200C450101}"/>
              </a:ext>
            </a:extLst>
          </p:cNvPr>
          <p:cNvSpPr/>
          <p:nvPr/>
        </p:nvSpPr>
        <p:spPr>
          <a:xfrm>
            <a:off x="525517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3B778079-2A37-46FC-9161-40211E5A96BF}"/>
              </a:ext>
            </a:extLst>
          </p:cNvPr>
          <p:cNvSpPr/>
          <p:nvPr/>
        </p:nvSpPr>
        <p:spPr>
          <a:xfrm>
            <a:off x="581222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4D2137C9-FCFD-4984-A9C9-94C13507F2EB}"/>
              </a:ext>
            </a:extLst>
          </p:cNvPr>
          <p:cNvSpPr/>
          <p:nvPr/>
        </p:nvSpPr>
        <p:spPr>
          <a:xfrm>
            <a:off x="6312302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90926990-A235-4658-8509-8ED7C7B23A6E}"/>
              </a:ext>
            </a:extLst>
          </p:cNvPr>
          <p:cNvSpPr/>
          <p:nvPr/>
        </p:nvSpPr>
        <p:spPr>
          <a:xfrm>
            <a:off x="6938508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AC2390B-F077-4F9E-877A-8DB1AE5212AC}"/>
              </a:ext>
            </a:extLst>
          </p:cNvPr>
          <p:cNvSpPr/>
          <p:nvPr/>
        </p:nvSpPr>
        <p:spPr>
          <a:xfrm>
            <a:off x="748946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3748376-C366-4306-B009-2B8C9F8DAD7D}"/>
              </a:ext>
            </a:extLst>
          </p:cNvPr>
          <p:cNvSpPr/>
          <p:nvPr/>
        </p:nvSpPr>
        <p:spPr>
          <a:xfrm>
            <a:off x="8240951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C7BB0CB6-0F34-4C65-83AA-8C7CCC463E26}"/>
              </a:ext>
            </a:extLst>
          </p:cNvPr>
          <p:cNvSpPr/>
          <p:nvPr/>
        </p:nvSpPr>
        <p:spPr>
          <a:xfrm>
            <a:off x="8744134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E05858F-7EA7-45BC-BB16-E61C4350FA24}"/>
              </a:ext>
            </a:extLst>
          </p:cNvPr>
          <p:cNvSpPr/>
          <p:nvPr/>
        </p:nvSpPr>
        <p:spPr>
          <a:xfrm>
            <a:off x="977020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7CCF5794-DEE5-41DF-8F68-71DA627F96B8}"/>
              </a:ext>
            </a:extLst>
          </p:cNvPr>
          <p:cNvSpPr/>
          <p:nvPr/>
        </p:nvSpPr>
        <p:spPr>
          <a:xfrm>
            <a:off x="1019587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E175411E-BCB0-4855-9111-2583C45B381D}"/>
              </a:ext>
            </a:extLst>
          </p:cNvPr>
          <p:cNvSpPr/>
          <p:nvPr/>
        </p:nvSpPr>
        <p:spPr>
          <a:xfrm>
            <a:off x="10947365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DB7DABDF-1ED4-452D-A7C1-C9D97C5D144A}"/>
              </a:ext>
            </a:extLst>
          </p:cNvPr>
          <p:cNvSpPr/>
          <p:nvPr/>
        </p:nvSpPr>
        <p:spPr>
          <a:xfrm>
            <a:off x="85396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hlinkHover r:id="rId2" action="ppaction://hlinksldjump" highlightClick="1"/>
            <a:extLst>
              <a:ext uri="{FF2B5EF4-FFF2-40B4-BE49-F238E27FC236}">
                <a16:creationId xmlns:a16="http://schemas.microsoft.com/office/drawing/2014/main" id="{F7DA02CA-8A94-40BF-A9B0-96B3A5BC5C3F}"/>
              </a:ext>
            </a:extLst>
          </p:cNvPr>
          <p:cNvSpPr/>
          <p:nvPr/>
        </p:nvSpPr>
        <p:spPr>
          <a:xfrm>
            <a:off x="9267023" y="0"/>
            <a:ext cx="3888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7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1. Mizerna, cicha, stajenka licha,</a:t>
            </a:r>
          </a:p>
          <a:p>
            <a:pPr marL="0" indent="0">
              <a:buNone/>
            </a:pPr>
            <a:r>
              <a:rPr lang="pl-PL" sz="3600" dirty="0"/>
              <a:t>Pełna niebieskiej chwały.</a:t>
            </a:r>
          </a:p>
          <a:p>
            <a:pPr marL="0" indent="0">
              <a:buNone/>
            </a:pPr>
            <a:r>
              <a:rPr lang="pl-PL" sz="3600" dirty="0"/>
              <a:t>Oto leżący, na sianku śpiący</a:t>
            </a:r>
          </a:p>
          <a:p>
            <a:pPr marL="0" indent="0">
              <a:buNone/>
            </a:pPr>
            <a:r>
              <a:rPr lang="pl-PL" sz="3600" dirty="0"/>
              <a:t>W promieniach Jezus mały.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2. Nad Nim anieli w locie stanęli</a:t>
            </a:r>
          </a:p>
          <a:p>
            <a:pPr marL="0" indent="0">
              <a:buNone/>
            </a:pPr>
            <a:r>
              <a:rPr lang="pl-PL" sz="3600" dirty="0"/>
              <a:t>I pochyleni klęczą</a:t>
            </a:r>
          </a:p>
          <a:p>
            <a:pPr marL="0" indent="0">
              <a:buNone/>
            </a:pPr>
            <a:r>
              <a:rPr lang="pl-PL" sz="3600" dirty="0"/>
              <a:t>Z włosy złotymi, </a:t>
            </a:r>
            <a:r>
              <a:rPr lang="pl-PL" sz="3600" dirty="0" err="1"/>
              <a:t>skrzydły</a:t>
            </a:r>
            <a:r>
              <a:rPr lang="pl-PL" sz="3600" dirty="0"/>
              <a:t> białymi,</a:t>
            </a:r>
          </a:p>
          <a:p>
            <a:pPr marL="0" indent="0">
              <a:buNone/>
            </a:pPr>
            <a:r>
              <a:rPr lang="pl-PL" sz="3600" dirty="0"/>
              <a:t>Pod malowaną tęczą.</a:t>
            </a:r>
          </a:p>
          <a:p>
            <a:pPr marL="0" indent="0">
              <a:buNone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21351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71D43B-0291-496A-A703-1A3501B1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402336"/>
            <a:ext cx="11320272" cy="591616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pl-PL" sz="3600" dirty="0"/>
              <a:t>3. Wielkie zdziwienie: wszelkie stworzenie</a:t>
            </a:r>
          </a:p>
          <a:p>
            <a:pPr marL="0" indent="0">
              <a:buNone/>
            </a:pPr>
            <a:r>
              <a:rPr lang="pl-PL" sz="3600" dirty="0"/>
              <a:t>Cały świat orzeźwiony;</a:t>
            </a:r>
          </a:p>
          <a:p>
            <a:pPr marL="0" indent="0">
              <a:buNone/>
            </a:pPr>
            <a:r>
              <a:rPr lang="pl-PL" sz="3600" dirty="0"/>
              <a:t>Mądrość Mądrości, Światłość Światłości,</a:t>
            </a:r>
          </a:p>
          <a:p>
            <a:pPr marL="0" indent="0">
              <a:buNone/>
            </a:pPr>
            <a:r>
              <a:rPr lang="pl-PL" sz="3600" dirty="0"/>
              <a:t>Bóg -człowiek tu wcielony!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4. I oto mnodzy, ludzie ubodzy </a:t>
            </a:r>
          </a:p>
          <a:p>
            <a:pPr marL="0" indent="0">
              <a:buNone/>
            </a:pPr>
            <a:r>
              <a:rPr lang="pl-PL" sz="3600" dirty="0"/>
              <a:t>radzi oglądać Pana,</a:t>
            </a:r>
          </a:p>
          <a:p>
            <a:pPr marL="0" indent="0">
              <a:buNone/>
            </a:pPr>
            <a:r>
              <a:rPr lang="pl-PL" sz="3600" dirty="0"/>
              <a:t>Pełni natchnienia, pełni zdziwienia</a:t>
            </a:r>
          </a:p>
          <a:p>
            <a:pPr marL="0" indent="0">
              <a:buNone/>
            </a:pPr>
            <a:r>
              <a:rPr lang="pl-PL" sz="3600" dirty="0"/>
              <a:t>Upadli na kolana.</a:t>
            </a:r>
          </a:p>
        </p:txBody>
      </p:sp>
    </p:spTree>
    <p:extLst>
      <p:ext uri="{BB962C8B-B14F-4D97-AF65-F5344CB8AC3E}">
        <p14:creationId xmlns:p14="http://schemas.microsoft.com/office/powerpoint/2010/main" val="36111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7136</Words>
  <Application>Microsoft Office PowerPoint</Application>
  <PresentationFormat>Panoramiczny</PresentationFormat>
  <Paragraphs>1547</Paragraphs>
  <Slides>164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164</vt:i4>
      </vt:variant>
    </vt:vector>
  </HeadingPairs>
  <TitlesOfParts>
    <vt:vector size="169" baseType="lpstr">
      <vt:lpstr>Arial</vt:lpstr>
      <vt:lpstr>Calibri</vt:lpstr>
      <vt:lpstr>Calibri Light</vt:lpstr>
      <vt:lpstr>Candara</vt:lpstr>
      <vt:lpstr>Motyw pakietu Office</vt:lpstr>
      <vt:lpstr>Kolędy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Kolędy</dc:title>
  <dc:creator>Paweł Pawiłojć</dc:creator>
  <cp:lastModifiedBy>Paweł Pawiłojć</cp:lastModifiedBy>
  <cp:revision>6</cp:revision>
  <dcterms:created xsi:type="dcterms:W3CDTF">2020-12-23T12:07:43Z</dcterms:created>
  <dcterms:modified xsi:type="dcterms:W3CDTF">2020-12-25T21:31:26Z</dcterms:modified>
</cp:coreProperties>
</file>