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2" r:id="rId2"/>
    <p:sldMasterId id="2147483684" r:id="rId3"/>
  </p:sldMasterIdLst>
  <p:notesMasterIdLst>
    <p:notesMasterId r:id="rId21"/>
  </p:notesMasterIdLst>
  <p:sldIdLst>
    <p:sldId id="256" r:id="rId4"/>
    <p:sldId id="263" r:id="rId5"/>
    <p:sldId id="257" r:id="rId6"/>
    <p:sldId id="258" r:id="rId7"/>
    <p:sldId id="259" r:id="rId8"/>
    <p:sldId id="260" r:id="rId9"/>
    <p:sldId id="264" r:id="rId10"/>
    <p:sldId id="267" r:id="rId11"/>
    <p:sldId id="272" r:id="rId12"/>
    <p:sldId id="261" r:id="rId13"/>
    <p:sldId id="262" r:id="rId14"/>
    <p:sldId id="265" r:id="rId15"/>
    <p:sldId id="271" r:id="rId16"/>
    <p:sldId id="266" r:id="rId17"/>
    <p:sldId id="268" r:id="rId18"/>
    <p:sldId id="269" r:id="rId19"/>
    <p:sldId id="270" r:id="rId20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F1F39B-5056-4547-A777-463442C77B63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AC19952-532C-4242-81B0-BD57EA1CA13E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7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70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9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61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1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32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32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4EE2B87-404E-46B2-AE3D-CC395D24615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23316A-649F-4426-A082-BAEF68B83F9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53C067D1-B76C-4D4E-9455-B35303CF68D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0888ABE-AD17-4093-A0AC-5335B46AF868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7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3014073-853E-430E-AF22-0EF6ECB779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A7C88C-424C-4598-9600-244BA6BB708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5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0421CA8-BEDB-450F-9B62-A253003BE8A3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A1B2601-9E5F-4FBD-A84C-2582D8C592A7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26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52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67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1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38B-364B-471D-ABB2-C63B9226AF2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6821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A483-307A-4CE9-A718-2BA698D2B05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04218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4ECCA-709E-4372-A725-8C15C2BCA23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3760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29436-3A77-4756-97F1-619E015F0F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36690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2021-F85D-444C-93C6-3E3684DA291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0988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847CA-715D-4A88-AA59-5A93AEB77C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12862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C7D5-4529-4C48-942D-2A589619E5E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057679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5EF5-114E-480D-AB8C-0DA79229CFF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1384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1ACA8-A0AE-4777-8A7F-82B5C9FE89F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3039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729DF-861E-4E6E-B38B-8213E27B55E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2746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1670-391D-4659-9A30-F2B20556A09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1476478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3745B-2D94-48A9-A97E-1CD652DEFF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74870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F135-C129-459F-AAD1-9966C9C9417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40393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0DD4C-8CA9-4793-8EE9-3C30AD1743E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35390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80DD-5E5A-424D-9996-B3D919555C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20040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2E16-93C3-47E9-989E-3F4889E621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01266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4B161-0FE6-4BA3-BFAD-DF3F1DE6BF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882636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F3A6-C5EF-40BC-8DE4-EC6F71D3969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7460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199E2-3D10-4CEA-B27C-7D38FEAF90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03033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334A-37EE-4C18-9409-4C0AF202847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1149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B050-96F4-4429-93FE-CD821159B19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4959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1D5A-FDF4-40EE-AE9C-14B7EC5501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866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1E14B26-7BBE-427C-9C61-7A33F2AEB32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konspektu</a:t>
            </a:r>
          </a:p>
          <a:p>
            <a:pPr lvl="1"/>
            <a:r>
              <a:rPr lang="en-GB" altLang="pl-PL" smtClean="0"/>
              <a:t>Drugi poziom konspektu</a:t>
            </a:r>
          </a:p>
          <a:p>
            <a:pPr lvl="2"/>
            <a:r>
              <a:rPr lang="en-GB" altLang="pl-PL" smtClean="0"/>
              <a:t>Trzeci poziom konspektu</a:t>
            </a:r>
          </a:p>
          <a:p>
            <a:pPr lvl="3"/>
            <a:r>
              <a:rPr lang="en-GB" altLang="pl-PL" smtClean="0"/>
              <a:t>Czwarty poziom konspektu</a:t>
            </a:r>
          </a:p>
          <a:p>
            <a:pPr lvl="4"/>
            <a:r>
              <a:rPr lang="en-GB" altLang="pl-PL" smtClean="0"/>
              <a:t>Piąty poziom konspektu</a:t>
            </a:r>
          </a:p>
          <a:p>
            <a:pPr lvl="4"/>
            <a:r>
              <a:rPr lang="en-GB" altLang="pl-PL" smtClean="0"/>
              <a:t>Szósty poziom konspektu</a:t>
            </a:r>
          </a:p>
          <a:p>
            <a:pPr lvl="4"/>
            <a:r>
              <a:rPr lang="en-GB" altLang="pl-PL" smtClean="0"/>
              <a:t>Siódmy poziom konspektu</a:t>
            </a:r>
          </a:p>
          <a:p>
            <a:pPr lvl="4"/>
            <a:r>
              <a:rPr lang="en-GB" altLang="pl-PL" smtClean="0"/>
              <a:t>Ósmy poziom konspektu</a:t>
            </a:r>
          </a:p>
          <a:p>
            <a:pPr lvl="4"/>
            <a:r>
              <a:rPr lang="en-GB" altLang="pl-PL" smtClean="0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387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38767E-8908-4D92-905E-19A56F6437B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konspektu</a:t>
            </a:r>
          </a:p>
          <a:p>
            <a:pPr lvl="1"/>
            <a:r>
              <a:rPr lang="en-GB" altLang="pl-PL" smtClean="0"/>
              <a:t>Drugi poziom konspektu</a:t>
            </a:r>
          </a:p>
          <a:p>
            <a:pPr lvl="2"/>
            <a:r>
              <a:rPr lang="en-GB" altLang="pl-PL" smtClean="0"/>
              <a:t>Trzeci poziom konspektu</a:t>
            </a:r>
          </a:p>
          <a:p>
            <a:pPr lvl="3"/>
            <a:r>
              <a:rPr lang="en-GB" altLang="pl-PL" smtClean="0"/>
              <a:t>Czwarty poziom konspektu</a:t>
            </a:r>
          </a:p>
          <a:p>
            <a:pPr lvl="4"/>
            <a:r>
              <a:rPr lang="en-GB" altLang="pl-PL" smtClean="0"/>
              <a:t>Piąty poziom konspektu</a:t>
            </a:r>
          </a:p>
          <a:p>
            <a:pPr lvl="4"/>
            <a:r>
              <a:rPr lang="en-GB" altLang="pl-PL" smtClean="0"/>
              <a:t>Szósty poziom konspektu</a:t>
            </a:r>
          </a:p>
          <a:p>
            <a:pPr lvl="4"/>
            <a:r>
              <a:rPr lang="en-GB" altLang="pl-PL" smtClean="0"/>
              <a:t>Siódmy poziom konspektu</a:t>
            </a:r>
          </a:p>
          <a:p>
            <a:pPr lvl="4"/>
            <a:r>
              <a:rPr lang="en-GB" altLang="pl-PL" smtClean="0"/>
              <a:t>Ósmy poziom konspektu</a:t>
            </a:r>
          </a:p>
          <a:p>
            <a:pPr lvl="4"/>
            <a:r>
              <a:rPr lang="en-GB" altLang="pl-PL" smtClean="0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4818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002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>
                <a:solidFill>
                  <a:srgbClr val="FFFFFF"/>
                </a:solidFill>
              </a:rPr>
              <a:t>Integracja ESB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anypoint studio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3EFE6DE-F571-49EA-B0AC-561FAD70C5B7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1127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84313"/>
            <a:ext cx="61531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629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anypoint studio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133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875"/>
            <a:ext cx="6240463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32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</a:t>
            </a: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anypoint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studio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60345"/>
            <a:ext cx="8787857" cy="33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3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instalacja CE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3" y="1700808"/>
            <a:ext cx="8175697" cy="35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7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materiały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3068960"/>
            <a:ext cx="8507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https://github.com/pawelpietrasz/resources.git</a:t>
            </a:r>
          </a:p>
        </p:txBody>
      </p:sp>
    </p:spTree>
    <p:extLst>
      <p:ext uri="{BB962C8B-B14F-4D97-AF65-F5344CB8AC3E}">
        <p14:creationId xmlns:p14="http://schemas.microsoft.com/office/powerpoint/2010/main" val="199842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Utworzenie pierwszego projektu, </a:t>
            </a:r>
            <a:r>
              <a:rPr lang="pl-PL" dirty="0" err="1" smtClean="0"/>
              <a:t>deployment</a:t>
            </a:r>
            <a:r>
              <a:rPr lang="pl-PL" dirty="0" smtClean="0"/>
              <a:t> na Mule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215900" marR="0" lvl="0" indent="-215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Mule ESB</a:t>
            </a:r>
            <a:endParaRPr kumimoji="0" lang="pl-PL" altLang="pl-P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215900" marR="0" lvl="0" indent="-21590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www.sages.com.pl</a:t>
            </a:r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Utworzenie</a:t>
            </a:r>
            <a:r>
              <a:rPr kumimoji="0" lang="pl-PL" altLang="pl-PL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projektu w Studio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Dodanie przepływu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 </a:t>
            </a:r>
            <a:r>
              <a:rPr kumimoji="0" lang="pl-PL" altLang="pl-PL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input</a:t>
            </a: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kumimoji="0" lang="pl-PL" altLang="pl-PL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source</a:t>
            </a:r>
            <a:endParaRPr kumimoji="0" lang="pl-PL" altLang="pl-PL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Dodanie logowania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 w studio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Zbudowanie paczki </a:t>
            </a:r>
            <a:r>
              <a:rPr lang="pl-PL" altLang="pl-PL" dirty="0" err="1">
                <a:cs typeface="Arial"/>
              </a:rPr>
              <a:t>Mavenem</a:t>
            </a:r>
            <a:endParaRPr lang="pl-PL" altLang="pl-PL" dirty="0">
              <a:cs typeface="Arial"/>
            </a:endParaRPr>
          </a:p>
          <a:p>
            <a:pPr marL="858837" lvl="2" indent="0" eaLnBrk="1" hangingPunct="1">
              <a:spcBef>
                <a:spcPts val="700"/>
              </a:spcBef>
              <a:buClr>
                <a:srgbClr val="00007D"/>
              </a:buClr>
              <a:buSzPct val="75000"/>
              <a:defRPr/>
            </a:pPr>
            <a:endParaRPr kumimoji="0" lang="pl-PL" altLang="pl-PL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4072320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 serwera on-</a:t>
            </a:r>
            <a:r>
              <a:rPr kumimoji="0" lang="pl-PL" altLang="pl-P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prem</a:t>
            </a:r>
            <a:endParaRPr kumimoji="0" lang="pl-PL" altLang="pl-PL" sz="2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Instalacja aplikacji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Test aplikacji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Utworzenie repozytorium w </a:t>
            </a:r>
            <a:r>
              <a:rPr lang="pl-PL" altLang="pl-PL" dirty="0" smtClean="0">
                <a:cs typeface="Arial"/>
              </a:rPr>
              <a:t>GitHub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Eksport projektu  </a:t>
            </a:r>
            <a:r>
              <a:rPr lang="pl-PL" altLang="pl-PL" smtClean="0">
                <a:cs typeface="Arial"/>
              </a:rPr>
              <a:t>do GitHub</a:t>
            </a:r>
            <a:endParaRPr lang="pl-PL" altLang="pl-PL" dirty="0">
              <a:cs typeface="Arial"/>
            </a:endParaRPr>
          </a:p>
          <a:p>
            <a:pPr marL="858837" lvl="2" indent="0" eaLnBrk="1" hangingPunct="1">
              <a:spcBef>
                <a:spcPts val="700"/>
              </a:spcBef>
              <a:buClr>
                <a:srgbClr val="00007D"/>
              </a:buClr>
              <a:buSzPct val="75000"/>
              <a:defRPr/>
            </a:pPr>
            <a:endParaRPr kumimoji="0" lang="pl-PL" altLang="pl-PL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63252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Cele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Omówienie składowych środowiska developerskiego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Weryfikacja konfiguracji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>
                <a:cs typeface="Arial"/>
              </a:rPr>
              <a:t>Utworzenie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>
                <a:cs typeface="Arial"/>
              </a:rPr>
              <a:t>Zbudowanie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>
                <a:cs typeface="Arial"/>
              </a:rPr>
              <a:t>Uruchomienie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Eksport</a:t>
            </a:r>
            <a:r>
              <a:rPr kumimoji="0" lang="pl-PL" altLang="pl-PL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do repozytorium git</a:t>
            </a:r>
            <a:endParaRPr kumimoji="0" lang="pl-PL" altLang="pl-PL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2466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Java, </a:t>
            </a: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, GIT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Anypoint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Studio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Runtime CE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Postman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, </a:t>
            </a: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SoapUI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/>
              <a:t>Active MQ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B6C919-B2BB-4241-A453-CA951471FB8A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355952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java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A1B5C2C-FB94-4A5D-B5BA-F02D553231F8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831138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66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maven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4C2F282-DC9E-4304-9954-5CAD309E105A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778080" cy="45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53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git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992A09D-62BA-411D-85C8-9BDA6402E923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92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60717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761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506155" y="404664"/>
            <a:ext cx="8229600" cy="108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</a:t>
            </a:r>
            <a:r>
              <a:rPr kumimoji="0" lang="pl-PL" altLang="pl-PL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mule ce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2" y="1916832"/>
            <a:ext cx="8404021" cy="4289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602" y="1486554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Wpisz „mule” w poziomu CMD (Administrator </a:t>
            </a:r>
            <a:r>
              <a:rPr lang="pl-PL" sz="1200" dirty="0" err="1" smtClean="0">
                <a:solidFill>
                  <a:schemeClr val="tx1"/>
                </a:solidFill>
              </a:rPr>
              <a:t>Mode</a:t>
            </a:r>
            <a:r>
              <a:rPr lang="pl-PL" sz="1200" dirty="0" smtClean="0">
                <a:solidFill>
                  <a:schemeClr val="tx1"/>
                </a:solidFill>
              </a:rPr>
              <a:t>) w katalogu bin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01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</a:t>
            </a:r>
            <a:r>
              <a:rPr kumimoji="0" lang="pl-PL" altLang="pl-PL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Active MQ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60848"/>
            <a:ext cx="8133159" cy="40097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576" y="1546775"/>
            <a:ext cx="6768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tx1"/>
                </a:solidFill>
              </a:rPr>
              <a:t>Wpisz </a:t>
            </a:r>
            <a:r>
              <a:rPr lang="pl-PL" sz="1200" dirty="0" smtClean="0">
                <a:solidFill>
                  <a:schemeClr val="tx1"/>
                </a:solidFill>
              </a:rPr>
              <a:t>„</a:t>
            </a:r>
            <a:r>
              <a:rPr lang="pl-PL" sz="1200" dirty="0" err="1" smtClean="0">
                <a:solidFill>
                  <a:schemeClr val="tx1"/>
                </a:solidFill>
              </a:rPr>
              <a:t>activemq</a:t>
            </a:r>
            <a:r>
              <a:rPr lang="pl-PL" sz="1200" dirty="0" smtClean="0">
                <a:solidFill>
                  <a:schemeClr val="tx1"/>
                </a:solidFill>
              </a:rPr>
              <a:t> start” </a:t>
            </a:r>
            <a:r>
              <a:rPr lang="pl-PL" sz="1200" dirty="0">
                <a:solidFill>
                  <a:schemeClr val="tx1"/>
                </a:solidFill>
              </a:rPr>
              <a:t>w poziomu CMD (Administrator </a:t>
            </a:r>
            <a:r>
              <a:rPr lang="pl-PL" sz="1200" dirty="0" err="1">
                <a:solidFill>
                  <a:schemeClr val="tx1"/>
                </a:solidFill>
              </a:rPr>
              <a:t>Mode</a:t>
            </a:r>
            <a:r>
              <a:rPr lang="pl-PL" sz="1200" dirty="0">
                <a:solidFill>
                  <a:schemeClr val="tx1"/>
                </a:solidFill>
              </a:rPr>
              <a:t>) w katalogu bin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1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l-PL" altLang="pl-PL" dirty="0" smtClean="0"/>
              <a:t>Konsola administracyjna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–</a:t>
            </a:r>
            <a:r>
              <a:rPr kumimoji="0" lang="pl-PL" altLang="pl-PL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altLang="pl-PL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Active MQ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57113"/>
            <a:ext cx="8414146" cy="41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6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270</Words>
  <Application>Microsoft Office PowerPoint</Application>
  <PresentationFormat>On-screen Show (4:3)</PresentationFormat>
  <Paragraphs>124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Microsoft YaHei</vt:lpstr>
      <vt:lpstr>MS Gothic</vt:lpstr>
      <vt:lpstr>Arial</vt:lpstr>
      <vt:lpstr>Arial Black</vt:lpstr>
      <vt:lpstr>Calibri</vt:lpstr>
      <vt:lpstr>Times New Roman</vt:lpstr>
      <vt:lpstr>Wingdings</vt:lpstr>
      <vt:lpstr>Motyw pakietu Office</vt:lpstr>
      <vt:lpstr>1_Motyw pakietu Office</vt:lpstr>
      <vt:lpstr>2_Motyw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Warsztat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Pawel Pietrasz</cp:lastModifiedBy>
  <cp:revision>109</cp:revision>
  <cp:lastPrinted>1601-01-01T00:00:00Z</cp:lastPrinted>
  <dcterms:created xsi:type="dcterms:W3CDTF">2009-04-15T16:31:13Z</dcterms:created>
  <dcterms:modified xsi:type="dcterms:W3CDTF">2019-05-11T08:52:12Z</dcterms:modified>
</cp:coreProperties>
</file>