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  <p:sldMasterId id="2147483684" r:id="rId3"/>
  </p:sldMasterIdLst>
  <p:notesMasterIdLst>
    <p:notesMasterId r:id="rId20"/>
  </p:notesMasterIdLst>
  <p:sldIdLst>
    <p:sldId id="256" r:id="rId4"/>
    <p:sldId id="263" r:id="rId5"/>
    <p:sldId id="257" r:id="rId6"/>
    <p:sldId id="258" r:id="rId7"/>
    <p:sldId id="259" r:id="rId8"/>
    <p:sldId id="264" r:id="rId9"/>
    <p:sldId id="267" r:id="rId10"/>
    <p:sldId id="272" r:id="rId11"/>
    <p:sldId id="261" r:id="rId12"/>
    <p:sldId id="262" r:id="rId13"/>
    <p:sldId id="265" r:id="rId14"/>
    <p:sldId id="271" r:id="rId15"/>
    <p:sldId id="266" r:id="rId16"/>
    <p:sldId id="268" r:id="rId17"/>
    <p:sldId id="269" r:id="rId18"/>
    <p:sldId id="270" r:id="rId19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7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0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99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61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1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32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4EE2B87-404E-46B2-AE3D-CC395D24615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23316A-649F-4426-A082-BAEF68B83F9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3C067D1-B76C-4D4E-9455-B35303CF68D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0888ABE-AD17-4093-A0AC-5335B46AF868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3014073-853E-430E-AF22-0EF6ECB779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A7C88C-424C-4598-9600-244BA6BB708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5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52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7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1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F1F39B-5056-4547-A777-463442C77B63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AC19952-532C-4242-81B0-BD57EA1CA13E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38B-364B-471D-ABB2-C63B9226AF2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6821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A483-307A-4CE9-A718-2BA698D2B0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4218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4ECCA-709E-4372-A725-8C15C2BCA23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760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29436-3A77-4756-97F1-619E015F0F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6690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2021-F85D-444C-93C6-3E3684DA291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0988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847CA-715D-4A88-AA59-5A93AEB77C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12862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C7D5-4529-4C48-942D-2A589619E5E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5767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5EF5-114E-480D-AB8C-0DA79229CFF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1384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1ACA8-A0AE-4777-8A7F-82B5C9FE89F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3039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29DF-861E-4E6E-B38B-8213E27B55E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2746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1670-391D-4659-9A30-F2B20556A09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476478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E14B26-7BBE-427C-9C61-7A33F2AEB32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87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875"/>
            <a:ext cx="6240463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32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</a:t>
            </a:r>
            <a:r>
              <a:rPr kumimoji="0" lang="pl-PL" altLang="pl-P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anypoint</a:t>
            </a: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60345"/>
            <a:ext cx="8787857" cy="3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3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instalacja 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3" y="1700808"/>
            <a:ext cx="8175697" cy="35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7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materiały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3068960"/>
            <a:ext cx="8507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https://github.com/pawelpietrasz/resources.git</a:t>
            </a:r>
          </a:p>
        </p:txBody>
      </p:sp>
    </p:spTree>
    <p:extLst>
      <p:ext uri="{BB962C8B-B14F-4D97-AF65-F5344CB8AC3E}">
        <p14:creationId xmlns:p14="http://schemas.microsoft.com/office/powerpoint/2010/main" val="199842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Utworzenie pierwszego projektu, </a:t>
            </a:r>
            <a:r>
              <a:rPr lang="pl-PL" dirty="0" err="1"/>
              <a:t>deployment</a:t>
            </a:r>
            <a:r>
              <a:rPr lang="pl-PL" dirty="0"/>
              <a:t> na Mule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215900" marR="0" lvl="0" indent="-215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Mule ESB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215900" marR="0" lvl="0" indent="-21590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54367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</a:t>
            </a:r>
            <a:r>
              <a:rPr kumimoji="0" lang="pl-PL" altLang="pl-PL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projektu w Studio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Dodanie przepływu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</a:t>
            </a:r>
            <a:r>
              <a:rPr kumimoji="0" lang="pl-PL" altLang="pl-PL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input</a:t>
            </a:r>
            <a:r>
              <a:rPr kumimoji="0" lang="pl-PL" altLang="pl-PL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pl-PL" altLang="pl-PL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endParaRPr kumimoji="0" lang="pl-PL" altLang="pl-PL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Dodanie logowania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w studio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Zbudowanie paczki </a:t>
            </a:r>
            <a:r>
              <a:rPr lang="pl-PL" altLang="pl-PL" dirty="0" err="1">
                <a:cs typeface="Arial"/>
              </a:rPr>
              <a:t>Mavenem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407232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serwera on-</a:t>
            </a:r>
            <a:r>
              <a:rPr kumimoji="0" lang="pl-PL" altLang="pl-P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prem</a:t>
            </a:r>
            <a:endParaRPr kumimoji="0" lang="pl-PL" altLang="pl-PL" sz="28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Instalacja aplikacji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Test aplikacji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>
                <a:cs typeface="Arial"/>
              </a:rPr>
              <a:t>Weryfikacja logów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63252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Cele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Omówienie składowych środowiska developerskiego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Weryfikacja konfiguracji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>
                <a:cs typeface="Arial"/>
              </a:rPr>
              <a:t>Utworzenie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>
                <a:cs typeface="Arial"/>
              </a:rPr>
              <a:t>Zbudowanie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>
                <a:cs typeface="Arial"/>
              </a:rPr>
              <a:t>Uruchomienie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Eksport</a:t>
            </a:r>
            <a:r>
              <a:rPr kumimoji="0" lang="pl-PL" altLang="pl-PL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do repozytorium git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Java, </a:t>
            </a:r>
            <a:r>
              <a:rPr kumimoji="0" lang="pl-PL" altLang="pl-P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GIT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Anypoint</a:t>
            </a: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Studio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Runtime CE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Postman</a:t>
            </a: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</a:t>
            </a:r>
            <a:r>
              <a:rPr kumimoji="0" lang="pl-PL" altLang="pl-P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SoapUI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/>
              <a:t>Active MQ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B6C919-B2BB-4241-A453-CA951471FB8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355952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java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A1B5C2C-FB94-4A5D-B5BA-F02D553231F8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83113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6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maven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4C2F282-DC9E-4304-9954-5CAD309E105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778080" cy="45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53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06155" y="404664"/>
            <a:ext cx="8229600" cy="108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mule ce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2" y="1916832"/>
            <a:ext cx="8404021" cy="4289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602" y="1486554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tx1"/>
                </a:solidFill>
              </a:rPr>
              <a:t>Wpisz „mule” w poziomu CMD (Administrator </a:t>
            </a:r>
            <a:r>
              <a:rPr lang="pl-PL" sz="1200" dirty="0" err="1">
                <a:solidFill>
                  <a:schemeClr val="tx1"/>
                </a:solidFill>
              </a:rPr>
              <a:t>Mode</a:t>
            </a:r>
            <a:r>
              <a:rPr lang="pl-PL" sz="1200" dirty="0">
                <a:solidFill>
                  <a:schemeClr val="tx1"/>
                </a:solidFill>
              </a:rPr>
              <a:t>) w katalogu bin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01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Active MQ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8133159" cy="40097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576" y="1546775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tx1"/>
                </a:solidFill>
              </a:rPr>
              <a:t>Wpisz „</a:t>
            </a:r>
            <a:r>
              <a:rPr lang="pl-PL" sz="1200" dirty="0" err="1">
                <a:solidFill>
                  <a:schemeClr val="tx1"/>
                </a:solidFill>
              </a:rPr>
              <a:t>activemq</a:t>
            </a:r>
            <a:r>
              <a:rPr lang="pl-PL" sz="1200" dirty="0">
                <a:solidFill>
                  <a:schemeClr val="tx1"/>
                </a:solidFill>
              </a:rPr>
              <a:t> start” w poziomu CMD (Administrator </a:t>
            </a:r>
            <a:r>
              <a:rPr lang="pl-PL" sz="1200" dirty="0" err="1">
                <a:solidFill>
                  <a:schemeClr val="tx1"/>
                </a:solidFill>
              </a:rPr>
              <a:t>Mode</a:t>
            </a:r>
            <a:r>
              <a:rPr lang="pl-PL" sz="1200" dirty="0">
                <a:solidFill>
                  <a:schemeClr val="tx1"/>
                </a:solidFill>
              </a:rPr>
              <a:t>) w katalogu bin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1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altLang="pl-PL" dirty="0"/>
              <a:t>Konsola administracyjna</a:t>
            </a: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–</a:t>
            </a:r>
            <a:r>
              <a:rPr kumimoji="0" lang="pl-PL" altLang="pl-PL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Active MQ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7113"/>
            <a:ext cx="8414146" cy="41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6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3EFE6DE-F571-49EA-B0AC-561FAD70C5B7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12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84313"/>
            <a:ext cx="61531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2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352</Words>
  <Application>Microsoft Office PowerPoint</Application>
  <PresentationFormat>On-screen Show (4:3)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Wingdings</vt:lpstr>
      <vt:lpstr>Motyw pakietu Office</vt:lpstr>
      <vt:lpstr>1_Motyw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Warsztat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110</cp:revision>
  <cp:lastPrinted>1601-01-01T00:00:00Z</cp:lastPrinted>
  <dcterms:created xsi:type="dcterms:W3CDTF">2009-04-15T16:31:13Z</dcterms:created>
  <dcterms:modified xsi:type="dcterms:W3CDTF">2019-10-16T20:43:30Z</dcterms:modified>
</cp:coreProperties>
</file>