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4" r:id="rId2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95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23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95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Use</a:t>
            </a: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Case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Cele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Zrealizowanie usługi POST wysyłającej listę kont do utworzenia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noProof="0" dirty="0" smtClean="0">
                <a:cs typeface="Arial"/>
              </a:rPr>
              <a:t>Stworzenie architektury trójwarstwowej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Odseparowanie</a:t>
            </a:r>
            <a:r>
              <a:rPr kumimoji="0" lang="pl-PL" altLang="pl-PL" sz="2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poszczególnych odpowiedzialności do właściwej warstwy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Use</a:t>
            </a: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Case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Założenia dla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warstwy channel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Publikacja serwisu REST zgodnie z RAML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Realizacja zlecenia asynchronicznego dla poszczególnych kont (osobne komunikaty)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797391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Use</a:t>
            </a: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Case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Założenia dla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warstwy business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Odebranie komunikatu z warstwy channel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Przekazanie do warstwy </a:t>
            </a:r>
            <a:r>
              <a:rPr lang="pl-PL" altLang="pl-PL" sz="2400" dirty="0" err="1" smtClean="0">
                <a:cs typeface="Arial"/>
              </a:rPr>
              <a:t>provider</a:t>
            </a:r>
            <a:endParaRPr lang="pl-PL" altLang="pl-PL" sz="2400" dirty="0" smtClean="0"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Agregacja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odpowiedzi z warstwy </a:t>
            </a:r>
            <a:r>
              <a:rPr kumimoji="0" lang="pl-PL" alt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provider</a:t>
            </a:r>
            <a:endParaRPr kumimoji="0" lang="pl-PL" altLang="pl-PL" sz="24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baseline="0" dirty="0" smtClean="0">
                <a:cs typeface="Arial"/>
              </a:rPr>
              <a:t>Wygenerowanie</a:t>
            </a:r>
            <a:r>
              <a:rPr lang="pl-PL" altLang="pl-PL" sz="2400" dirty="0" smtClean="0">
                <a:cs typeface="Arial"/>
              </a:rPr>
              <a:t> raportu w oparciu o zagregowaną odpowiedź i zapis do pliku .txt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725355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Use</a:t>
            </a: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Case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Założenia dla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warstwy </a:t>
            </a:r>
            <a:r>
              <a:rPr kumimoji="0" lang="pl-PL" alt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provider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Odebranie komunikatu z warstwy business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dirty="0" smtClean="0">
                <a:cs typeface="Arial"/>
              </a:rPr>
              <a:t>Dodanie do komunikatu nowego pola „</a:t>
            </a:r>
            <a:r>
              <a:rPr lang="pl-PL" altLang="pl-PL" sz="2400" dirty="0" err="1" smtClean="0">
                <a:cs typeface="Arial"/>
              </a:rPr>
              <a:t>StatusMessage</a:t>
            </a:r>
            <a:r>
              <a:rPr lang="pl-PL" altLang="pl-PL" sz="2400" dirty="0" smtClean="0">
                <a:cs typeface="Arial"/>
              </a:rPr>
              <a:t>” i wartości „Przetworzono w systemie domenowym”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Odesłanie komunikatu z nowym polem do warstwy business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351227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Use</a:t>
            </a: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Case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Materiały pomocnicze w katalogu Resource</a:t>
            </a:r>
            <a:endParaRPr kumimoji="0" lang="pl-PL" altLang="pl-P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API.raml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– </a:t>
            </a:r>
            <a:r>
              <a:rPr kumimoji="0" lang="pl-PL" alt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</a:t>
            </a:r>
            <a:r>
              <a:rPr kumimoji="0" lang="pl-PL" altLang="pl-PL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do implementacji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sz="2400" baseline="0" dirty="0" smtClean="0">
                <a:cs typeface="Arial"/>
              </a:rPr>
              <a:t>Request.txt</a:t>
            </a:r>
            <a:r>
              <a:rPr lang="pl-PL" altLang="pl-PL" sz="2400" dirty="0" smtClean="0">
                <a:cs typeface="Arial"/>
              </a:rPr>
              <a:t> – </a:t>
            </a:r>
            <a:r>
              <a:rPr lang="pl-PL" altLang="pl-PL" sz="2400" dirty="0" err="1" smtClean="0">
                <a:cs typeface="Arial"/>
              </a:rPr>
              <a:t>request</a:t>
            </a:r>
            <a:r>
              <a:rPr lang="pl-PL" altLang="pl-PL" sz="2400" dirty="0" smtClean="0">
                <a:cs typeface="Arial"/>
              </a:rPr>
              <a:t> do </a:t>
            </a:r>
            <a:r>
              <a:rPr lang="pl-PL" altLang="pl-PL" sz="2400" smtClean="0">
                <a:cs typeface="Arial"/>
              </a:rPr>
              <a:t>wywołania usługi</a:t>
            </a:r>
            <a:endParaRPr kumimoji="0" lang="pl-PL" altLang="pl-PL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741790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166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151</cp:revision>
  <cp:lastPrinted>1601-01-01T00:00:00Z</cp:lastPrinted>
  <dcterms:created xsi:type="dcterms:W3CDTF">2009-04-15T16:31:13Z</dcterms:created>
  <dcterms:modified xsi:type="dcterms:W3CDTF">2018-07-14T20:25:56Z</dcterms:modified>
</cp:coreProperties>
</file>