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72" r:id="rId2"/>
    <p:sldMasterId id="2147483684" r:id="rId3"/>
  </p:sldMasterIdLst>
  <p:notesMasterIdLst>
    <p:notesMasterId r:id="rId19"/>
  </p:notesMasterIdLst>
  <p:sldIdLst>
    <p:sldId id="256" r:id="rId4"/>
    <p:sldId id="263" r:id="rId5"/>
    <p:sldId id="257" r:id="rId6"/>
    <p:sldId id="258" r:id="rId7"/>
    <p:sldId id="259" r:id="rId8"/>
    <p:sldId id="260" r:id="rId9"/>
    <p:sldId id="264" r:id="rId10"/>
    <p:sldId id="267" r:id="rId11"/>
    <p:sldId id="261" r:id="rId12"/>
    <p:sldId id="262" r:id="rId13"/>
    <p:sldId id="265" r:id="rId14"/>
    <p:sldId id="266" r:id="rId15"/>
    <p:sldId id="268" r:id="rId16"/>
    <p:sldId id="269" r:id="rId17"/>
    <p:sldId id="270" r:id="rId18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FB987-BDDB-4118-BE49-18FED78E6733}" v="35" dt="2018-07-05T13:08:53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37717CC4-0A86-47E8-AAB6-FE11AA79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F97A7FFE-4262-400F-BC3D-DFB52B0FF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2AEA636-8F9E-4B5A-9CF8-C9E77145E04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58783711-F8F1-42B7-8D51-CB7A9BF7EB5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8B0A53E-91DD-4807-8BD5-520AD2802B1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altLang="pl-PL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A5726A5B-16E2-4B00-B1FF-9F42220E5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164061-EE2B-4E2F-B06A-D578C28C90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9A4060FD-143D-4B38-B8BA-711D83063B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6963CF0-777B-4250-B518-F05F03C8A2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1D4741-8307-4305-A98A-936A385030D4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D9E64575-1F60-4B13-A79F-87FB14CF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A73422-AE73-46A3-A9A6-67CB01BA2B57}" type="slidenum">
              <a:rPr lang="en-GB" altLang="pl-PL" sz="1300">
                <a:latin typeface="Calibri" panose="020F0502020204030204" pitchFamily="34" charset="0"/>
                <a:ea typeface="MS Gothic" panose="020B0609070205080204" pitchFamily="49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pl-PL" sz="1300">
              <a:latin typeface="Calibri" panose="020F0502020204030204" pitchFamily="34" charset="0"/>
              <a:ea typeface="MS Gothic" panose="020B0609070205080204" pitchFamily="49" charset="-128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B2AAC086-9AF7-4723-B0EE-B55630595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78EA894E-3B19-44B3-A3E7-870C3B046FE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64200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471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11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705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12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618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14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418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32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4918CE6-5756-4256-8966-6731DFEE64C0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F1FDD7-9C34-491F-8056-CDB41B0D6641}" type="slidenum">
              <a:rPr kumimoji="0" lang="pl-PL" altLang="pl-PL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pl-PL" altLang="pl-PL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32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04EE2B87-404E-46B2-AE3D-CC395D246152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B23316A-649F-4426-A082-BAEF68B83F92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96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53C067D1-B76C-4D4E-9455-B35303CF68D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0888ABE-AD17-4093-A0AC-5335B46AF868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73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23014073-853E-430E-AF22-0EF6ECB779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7A7C88C-424C-4598-9600-244BA6BB7082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5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0421CA8-BEDB-450F-9B62-A253003BE8A3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A1B2601-9E5F-4FBD-A84C-2582D8C592A7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264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523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C1FBA49-F627-457E-8148-B343A1022766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75C9462-FBD5-4FEB-9300-2612A9C93201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674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F1F39B-5056-4547-A777-463442C77B63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smtClean="0"/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AC19952-532C-4242-81B0-BD57EA1CA13E}" type="slidenum">
              <a:rPr kumimoji="0" lang="pl-PL" altLang="pl-PL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pl-PL" altLang="pl-PL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3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377B6E-2B2C-4CAF-92BC-5D0245A6E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1D8CFE8-8130-451A-8F4E-A691FDFB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D95E9B8-8CD2-41FA-9A08-FAFDE17DC8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09119A0-F89F-4061-A298-E0F5426EDA7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95764236-85DB-4DE2-BDA1-4FB1E6BD72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7464-6D12-4A49-9629-BAC209C105D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2152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4AE66-9D2B-4E15-BE9E-8AD21763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20BE30-9823-41AC-8029-9D92C9F5F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4E83769-4B5D-40AC-B203-C55C9E7E375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C87DD0F-DC6B-4A70-8EAE-D3F3B75957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1573B468-51AE-4B19-B28D-68478E759F4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BFD2-9D6B-4F9B-AE2C-3F91CC4166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713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C914C7A-D905-420B-BDBE-3FD35B7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1A7F7C-26AC-413E-B935-A9FC70B2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03363F7-AA41-43BD-B9BD-498335810B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E5212E5-F3A7-4F69-B911-99421EB0455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2146981-101D-4BD8-B0DD-FBD3FCFDF0D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1FF87-012B-4B3B-AF7C-163671869D6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8498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A51FF4-3F3C-4FDA-B75D-55E8AD9E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1B3A2A-AA82-4757-9171-3E656F42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038B-364B-471D-ABB2-C63B9226AF2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768216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D7B66D-6405-45ED-A014-12BC66F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3D97CB-8821-4072-AB98-4FA65A9A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1A483-307A-4CE9-A718-2BA698D2B05C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04218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D6B7A-6745-4F5B-BD80-28B47E6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86C881-E020-42DF-9ED7-09CD061A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4ECCA-709E-4372-A725-8C15C2BCA23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737604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CBD9-5E8C-4EBC-9AC8-451FAC50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32EF8-1191-404D-91C8-7771CCA3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938E4-10B4-48CA-AC51-38F47287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29436-3A77-4756-97F1-619E015F0F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36690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F22FB-61E2-4335-AD6D-11A086A8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95AE52-0B24-4863-A536-3B69264A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77FC8-7B9F-40F7-B71C-2AD67AC1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71C4467-258C-4700-8896-9656C8B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F77A6E-2390-4268-9E57-288B89AE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32021-F85D-444C-93C6-3E3684DA291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209881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DF670-FA45-44BB-AFC6-0500D823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847CA-715D-4A88-AA59-5A93AEB77CA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128627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4C7D5-4529-4C48-942D-2A589619E5E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057679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FD72B-4832-4A64-B2CA-24384CD0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64FE31-EC07-424C-A2E9-4EBB6301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497E02-A8CC-46E9-BCA6-39CB0751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B5EF5-114E-480D-AB8C-0DA79229CFF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13848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626DCF-B663-428E-BAC4-50A3B75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6E3016-6096-4D98-9ACD-AA5041B9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2457F58-792B-44C7-BD39-F1F5DCAEF3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C191A2D-B2D5-44A4-8A8E-6539C787B0C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CC29B9A-E446-4F19-8669-C3636F4E71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DB076-AEE3-4A36-B477-58F7BEDCBCB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97070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44F482-17A5-470A-B966-ABA59972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FC53E6-9A37-4F3D-85C5-443959FB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0CE3F5-518E-4C38-9A08-66E17CA3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1ACA8-A0AE-4777-8A7F-82B5C9FE89F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283039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FA04E0-1886-415B-A92A-5FABD87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941D6E-6040-4B54-B6EF-6EF5F88D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729DF-861E-4E6E-B38B-8213E27B55E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227465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B64D5A-4193-4149-BCDF-E072368FF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222CC6-AD37-4275-A379-982CEDC3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41670-391D-4659-9A30-F2B20556A09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1476478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A51FF4-3F3C-4FDA-B75D-55E8AD9E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1B3A2A-AA82-4757-9171-3E656F42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3745B-2D94-48A9-A97E-1CD652DEFF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74870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D7B66D-6405-45ED-A014-12BC66F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3D97CB-8821-4072-AB98-4FA65A9A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F135-C129-459F-AAD1-9966C9C9417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40393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D6B7A-6745-4F5B-BD80-28B47E6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86C881-E020-42DF-9ED7-09CD061A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0DD4C-8CA9-4793-8EE9-3C30AD1743E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835390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CBD9-5E8C-4EBC-9AC8-451FAC50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32EF8-1191-404D-91C8-7771CCA3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938E4-10B4-48CA-AC51-38F47287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080DD-5E5A-424D-9996-B3D919555C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20040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F22FB-61E2-4335-AD6D-11A086A8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95AE52-0B24-4863-A536-3B69264A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77FC8-7B9F-40F7-B71C-2AD67AC1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71C4467-258C-4700-8896-9656C8B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F77A6E-2390-4268-9E57-288B89AE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82E16-93C3-47E9-989E-3F4889E6217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012663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DF670-FA45-44BB-AFC6-0500D823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4B161-0FE6-4BA3-BFAD-DF3F1DE6BF7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882636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CF3A6-C5EF-40BC-8DE4-EC6F71D3969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74600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B4D89-2519-4514-AC38-2D48B1D9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FC64C6-8EDE-49A9-A776-34A5FE6A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EB82AE3-5A7D-44CA-AD3B-E622156568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A0B4B72-2D2A-49C6-A2DF-987FA2837BB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0D74D6C-CB2C-4CF3-A807-D85465B35F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05468-6310-4447-86A8-71509FBC1D5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25508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FD72B-4832-4A64-B2CA-24384CD0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64FE31-EC07-424C-A2E9-4EBB6301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497E02-A8CC-46E9-BCA6-39CB0751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199E2-3D10-4CEA-B27C-7D38FEAF90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803033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44F482-17A5-470A-B966-ABA59972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FC53E6-9A37-4F3D-85C5-443959FB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0CE3F5-518E-4C38-9A08-66E17CA3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334A-37EE-4C18-9409-4C0AF202847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2811495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FA04E0-1886-415B-A92A-5FABD87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941D6E-6040-4B54-B6EF-6EF5F88D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2B050-96F4-4429-93FE-CD821159B19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949598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B64D5A-4193-4149-BCDF-E072368FF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222CC6-AD37-4275-A379-982CEDC3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1D5A-FDF4-40EE-AE9C-14B7EC5501A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48665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34AE9-C702-49AB-9825-2AA82901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D20BAD-C4B1-4759-8D48-CA71908A5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D9C1F7-7D03-41B3-9E2A-8B5D624B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2E1978-FD3C-4755-96EC-012212F1BC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1141043-6A9E-45B0-8615-13886CD0C64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6154414-B56D-4DF2-ADD5-AAC398E7AEC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215FD-517D-493E-A626-755FB4AA606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570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E26E1-0591-470F-ACF1-6297247E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F079B6-3035-4ACC-8DFD-D82C5F767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DBB3271-B818-4053-8CD1-2518CF15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EEBAA3A-3153-4492-BFAB-A21FDD382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EA78BBE-60D5-42E3-A609-4AADCDF3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6C56668-22E8-4D83-B053-A7439BDD9A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8871804-DEFF-4635-BE93-C7730345802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1E06B531-C064-4683-9C0B-D0B85B4F6E0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AA78D-7C3A-440D-868F-46CD9506887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9394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4527B2-4C07-4C1B-BE13-7AC6D0BD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5DFFE926-FFA2-4A37-92E3-03C0680227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A0F0C71-EBC9-4232-84E7-44AAF6B0FE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DB447CD-CCA7-4BC7-AF2F-DF10335CAC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C93A9-66B0-4EF2-8F4F-D9986B2A937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139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4D65015-53B1-4E82-A7A0-F71E19B2EF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0A903C3-A09C-4622-A4EC-4439074443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B16EE55-0DFD-41D7-864C-382274D695D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44AF-BD9D-4240-8CC4-8259A106E06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8471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15A0B-6844-4773-9F49-7F8978B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8D5157-FF7F-4AC0-A681-E768F2FC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54399E-DEE4-44F6-A000-4F3AF8FD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FAE46FB-90C8-4942-99D6-D7D5261A93B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4040E7D-7D41-43BA-88DB-60E7B992F25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6B629364-4379-40E4-AFDE-9676982B187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EC31F-DA44-441C-B926-9F8298A84F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3090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C99C4-6250-4411-97FA-CEB367DB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7D372F3-3CCE-46E0-ADD7-86D845B4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FBFA72-5C8B-4FC7-A393-9BE40750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186E7C-CFBB-4081-8159-A6A32DBB7D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897DF73-85E9-467F-847A-67B2F5A8B11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B1BD298-2375-40B5-B90C-E07FBB2B46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C66AA-F4AB-4145-B000-7C10C4DCD7E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3765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A453CE13-3DF5-40C1-8BAD-579058BD42D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2056" name="Rectangle 2">
              <a:extLst>
                <a:ext uri="{FF2B5EF4-FFF2-40B4-BE49-F238E27FC236}">
                  <a16:creationId xmlns:a16="http://schemas.microsoft.com/office/drawing/2014/main" id="{D1D671F7-575D-4BD6-8747-DFEF43505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07" cy="431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057" name="Rectangle 3">
              <a:extLst>
                <a:ext uri="{FF2B5EF4-FFF2-40B4-BE49-F238E27FC236}">
                  <a16:creationId xmlns:a16="http://schemas.microsoft.com/office/drawing/2014/main" id="{41C85662-3741-486D-B274-9534608A5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065"/>
              <a:ext cx="4678" cy="1595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grpSp>
          <p:nvGrpSpPr>
            <p:cNvPr id="2058" name="Group 4">
              <a:extLst>
                <a:ext uri="{FF2B5EF4-FFF2-40B4-BE49-F238E27FC236}">
                  <a16:creationId xmlns:a16="http://schemas.microsoft.com/office/drawing/2014/main" id="{C29D30C3-A9E2-44B6-B0A1-55C60375C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5" cy="1988"/>
              <a:chOff x="0" y="672"/>
              <a:chExt cx="1805" cy="1988"/>
            </a:xfrm>
          </p:grpSpPr>
          <p:sp>
            <p:nvSpPr>
              <p:cNvPr id="2059" name="Rectangle 5">
                <a:extLst>
                  <a:ext uri="{FF2B5EF4-FFF2-40B4-BE49-F238E27FC236}">
                    <a16:creationId xmlns:a16="http://schemas.microsoft.com/office/drawing/2014/main" id="{85172470-FCA5-4E69-81D1-07BB45031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2" cy="403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0" name="Rectangle 6">
                <a:extLst>
                  <a:ext uri="{FF2B5EF4-FFF2-40B4-BE49-F238E27FC236}">
                    <a16:creationId xmlns:a16="http://schemas.microsoft.com/office/drawing/2014/main" id="{32F40D38-4F63-442A-9D11-FB537E68C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1" cy="404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1" name="Rectangle 7">
                <a:extLst>
                  <a:ext uri="{FF2B5EF4-FFF2-40B4-BE49-F238E27FC236}">
                    <a16:creationId xmlns:a16="http://schemas.microsoft.com/office/drawing/2014/main" id="{AEDCFCA6-529D-4C9D-88D0-D1AB0D6F9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2" name="Rectangle 8">
                <a:extLst>
                  <a:ext uri="{FF2B5EF4-FFF2-40B4-BE49-F238E27FC236}">
                    <a16:creationId xmlns:a16="http://schemas.microsoft.com/office/drawing/2014/main" id="{7E3F8F49-560C-40EE-B51C-A43B28950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7" cy="403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3" name="Rectangle 9">
                <a:extLst>
                  <a:ext uri="{FF2B5EF4-FFF2-40B4-BE49-F238E27FC236}">
                    <a16:creationId xmlns:a16="http://schemas.microsoft.com/office/drawing/2014/main" id="{441BBAC0-F523-4E8A-B8C9-83490003A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8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4" name="Rectangle 10">
                <a:extLst>
                  <a:ext uri="{FF2B5EF4-FFF2-40B4-BE49-F238E27FC236}">
                    <a16:creationId xmlns:a16="http://schemas.microsoft.com/office/drawing/2014/main" id="{0EEF29FD-DDF7-4D91-B907-2431DEA40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7" cy="398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276C921E-677C-4B63-BE01-89AA4D1EE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6" cy="398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3" name="Rectangle 12">
                <a:extLst>
                  <a:ext uri="{FF2B5EF4-FFF2-40B4-BE49-F238E27FC236}">
                    <a16:creationId xmlns:a16="http://schemas.microsoft.com/office/drawing/2014/main" id="{CCCC173D-FCEE-48CA-8B4C-D69C20D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1" cy="398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4" name="Rectangle 13">
                <a:extLst>
                  <a:ext uri="{FF2B5EF4-FFF2-40B4-BE49-F238E27FC236}">
                    <a16:creationId xmlns:a16="http://schemas.microsoft.com/office/drawing/2014/main" id="{87941B7C-F9F2-4ADC-9745-33D8431CA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8" name="Rectangle 14">
                <a:extLst>
                  <a:ext uri="{FF2B5EF4-FFF2-40B4-BE49-F238E27FC236}">
                    <a16:creationId xmlns:a16="http://schemas.microsoft.com/office/drawing/2014/main" id="{F36A0780-1327-4E37-97F2-2EC2CA219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7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</p:grpSp>
      </p:grpSp>
      <p:sp>
        <p:nvSpPr>
          <p:cNvPr id="2051" name="Rectangle 15">
            <a:extLst>
              <a:ext uri="{FF2B5EF4-FFF2-40B4-BE49-F238E27FC236}">
                <a16:creationId xmlns:a16="http://schemas.microsoft.com/office/drawing/2014/main" id="{C3CE5308-1AA4-4CB5-AA0D-52CFD1B8F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2052" name="Rectangle 16">
            <a:extLst>
              <a:ext uri="{FF2B5EF4-FFF2-40B4-BE49-F238E27FC236}">
                <a16:creationId xmlns:a16="http://schemas.microsoft.com/office/drawing/2014/main" id="{B122A394-7934-4F8E-9A60-9E11A46FA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8516A2A9-8D02-4ED2-83F2-33C9DA26A4F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BF0BAB1E-722E-4B0D-B854-277ADC7388C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470DEBF4-85D8-4306-8406-D3451D3166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0EC7723D-8CFB-4D14-9977-9EE560F744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1E14B26-7BBE-427C-9C61-7A33F2AEB32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103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79" cy="3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499" cy="1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6" cy="88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7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7" cy="88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5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8" cy="8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5" cy="85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</p:grp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 smtClean="0"/>
              <a:t>Kliknij, aby edytować format tekstu tytułu</a:t>
            </a:r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 smtClean="0"/>
              <a:t>Kliknij, aby edytować format tekstu konspektu</a:t>
            </a:r>
          </a:p>
          <a:p>
            <a:pPr lvl="1"/>
            <a:r>
              <a:rPr lang="en-GB" altLang="pl-PL" smtClean="0"/>
              <a:t>Drugi poziom konspektu</a:t>
            </a:r>
          </a:p>
          <a:p>
            <a:pPr lvl="2"/>
            <a:r>
              <a:rPr lang="en-GB" altLang="pl-PL" smtClean="0"/>
              <a:t>Trzeci poziom konspektu</a:t>
            </a:r>
          </a:p>
          <a:p>
            <a:pPr lvl="3"/>
            <a:r>
              <a:rPr lang="en-GB" altLang="pl-PL" smtClean="0"/>
              <a:t>Czwarty poziom konspektu</a:t>
            </a:r>
          </a:p>
          <a:p>
            <a:pPr lvl="4"/>
            <a:r>
              <a:rPr lang="en-GB" altLang="pl-PL" smtClean="0"/>
              <a:t>Piąty poziom konspektu</a:t>
            </a:r>
          </a:p>
          <a:p>
            <a:pPr lvl="4"/>
            <a:r>
              <a:rPr lang="en-GB" altLang="pl-PL" smtClean="0"/>
              <a:t>Szósty poziom konspektu</a:t>
            </a:r>
          </a:p>
          <a:p>
            <a:pPr lvl="4"/>
            <a:r>
              <a:rPr lang="en-GB" altLang="pl-PL" smtClean="0"/>
              <a:t>Siódmy poziom konspektu</a:t>
            </a:r>
          </a:p>
          <a:p>
            <a:pPr lvl="4"/>
            <a:r>
              <a:rPr lang="en-GB" altLang="pl-PL" smtClean="0"/>
              <a:t>Ósmy poziom konspektu</a:t>
            </a:r>
          </a:p>
          <a:p>
            <a:pPr lvl="4"/>
            <a:r>
              <a:rPr lang="en-GB" altLang="pl-PL" smtClean="0"/>
              <a:t>Dziewiąty poziom konspektu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3874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A38767E-8908-4D92-905E-19A56F6437B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grpSp>
        <p:nvGrpSpPr>
          <p:cNvPr id="1028" name="Group 3"/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103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79" cy="3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260" y="85"/>
              <a:ext cx="5499" cy="1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58" y="85"/>
              <a:ext cx="86" cy="88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345" y="0"/>
              <a:ext cx="87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85"/>
              <a:ext cx="87" cy="88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173" y="173"/>
              <a:ext cx="85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83" y="86"/>
              <a:ext cx="88" cy="8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258" y="171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173" y="258"/>
              <a:ext cx="85" cy="85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</p:grp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 smtClean="0"/>
              <a:t>Kliknij, aby edytować format tekstu tytułu</a:t>
            </a:r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 smtClean="0"/>
              <a:t>Kliknij, aby edytować format tekstu konspektu</a:t>
            </a:r>
          </a:p>
          <a:p>
            <a:pPr lvl="1"/>
            <a:r>
              <a:rPr lang="en-GB" altLang="pl-PL" smtClean="0"/>
              <a:t>Drugi poziom konspektu</a:t>
            </a:r>
          </a:p>
          <a:p>
            <a:pPr lvl="2"/>
            <a:r>
              <a:rPr lang="en-GB" altLang="pl-PL" smtClean="0"/>
              <a:t>Trzeci poziom konspektu</a:t>
            </a:r>
          </a:p>
          <a:p>
            <a:pPr lvl="3"/>
            <a:r>
              <a:rPr lang="en-GB" altLang="pl-PL" smtClean="0"/>
              <a:t>Czwarty poziom konspektu</a:t>
            </a:r>
          </a:p>
          <a:p>
            <a:pPr lvl="4"/>
            <a:r>
              <a:rPr lang="en-GB" altLang="pl-PL" smtClean="0"/>
              <a:t>Piąty poziom konspektu</a:t>
            </a:r>
          </a:p>
          <a:p>
            <a:pPr lvl="4"/>
            <a:r>
              <a:rPr lang="en-GB" altLang="pl-PL" smtClean="0"/>
              <a:t>Szósty poziom konspektu</a:t>
            </a:r>
          </a:p>
          <a:p>
            <a:pPr lvl="4"/>
            <a:r>
              <a:rPr lang="en-GB" altLang="pl-PL" smtClean="0"/>
              <a:t>Siódmy poziom konspektu</a:t>
            </a:r>
          </a:p>
          <a:p>
            <a:pPr lvl="4"/>
            <a:r>
              <a:rPr lang="en-GB" altLang="pl-PL" smtClean="0"/>
              <a:t>Ósmy poziom konspektu</a:t>
            </a:r>
          </a:p>
          <a:p>
            <a:pPr lvl="4"/>
            <a:r>
              <a:rPr lang="en-GB" altLang="pl-PL" smtClean="0"/>
              <a:t>Dziewiąty poziom konspektu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48183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FEA48DFF-A9C5-4E49-A6FE-99C1AA1A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1E72DA8A-F470-47A1-906F-757ED89B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00025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5000">
                <a:solidFill>
                  <a:srgbClr val="FFFFFF"/>
                </a:solidFill>
              </a:rPr>
              <a:t>Integracja ESB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07279A06-8C77-4B47-A176-50ED41DA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292600"/>
            <a:ext cx="601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50"/>
              </a:spcBef>
              <a:buClrTx/>
              <a:buSzPct val="75000"/>
              <a:buFontTx/>
              <a:buNone/>
            </a:pPr>
            <a:r>
              <a:rPr lang="pl-PL" altLang="pl-PL" sz="3400"/>
              <a:t>Na przykładzie Mule CE</a:t>
            </a:r>
          </a:p>
        </p:txBody>
      </p:sp>
      <p:pic>
        <p:nvPicPr>
          <p:cNvPr id="4101" name="Picture 4">
            <a:extLst>
              <a:ext uri="{FF2B5EF4-FFF2-40B4-BE49-F238E27FC236}">
                <a16:creationId xmlns:a16="http://schemas.microsoft.com/office/drawing/2014/main" id="{B85908C7-BA3A-4DFB-B1D6-AB1E0BC7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127625"/>
            <a:ext cx="288766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 anypoint studio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1331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12875"/>
            <a:ext cx="6240463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432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 anypoint studio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60345"/>
            <a:ext cx="8787857" cy="339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73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 materiały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3068960"/>
            <a:ext cx="8507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https://github.com/pawelpietrasz/resources.git</a:t>
            </a:r>
          </a:p>
        </p:txBody>
      </p:sp>
    </p:spTree>
    <p:extLst>
      <p:ext uri="{BB962C8B-B14F-4D97-AF65-F5344CB8AC3E}">
        <p14:creationId xmlns:p14="http://schemas.microsoft.com/office/powerpoint/2010/main" val="199842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28800"/>
            <a:ext cx="7886700" cy="1781547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            Warsztat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Utworzenie pierwszego projektu, </a:t>
            </a:r>
            <a:r>
              <a:rPr lang="pl-PL" dirty="0" err="1" smtClean="0"/>
              <a:t>deployment</a:t>
            </a:r>
            <a:r>
              <a:rPr lang="pl-PL" dirty="0" smtClean="0"/>
              <a:t> na Mule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215900" marR="0" lvl="0" indent="-215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/>
                <a:cs typeface="Arial Unicode MS" charset="0"/>
              </a:rPr>
              <a:t>Mule ESB</a:t>
            </a:r>
            <a:endParaRPr kumimoji="0" lang="pl-PL" altLang="pl-PL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/>
              <a:cs typeface="Arial Unicode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215900" marR="0" lvl="0" indent="-21590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/>
                <a:cs typeface="Arial Unicode MS" charset="0"/>
              </a:rPr>
              <a:t>www.sages.com.pl</a:t>
            </a:r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Utworzenie pierwszego projektu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Utworzenie</a:t>
            </a:r>
            <a:r>
              <a:rPr kumimoji="0" lang="pl-PL" altLang="pl-PL" sz="2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projektu w </a:t>
            </a:r>
            <a:r>
              <a:rPr kumimoji="0" lang="pl-PL" altLang="pl-PL" sz="2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Studio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 smtClean="0">
                <a:cs typeface="Arial"/>
              </a:rPr>
              <a:t>Dodanie przepływu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Dodanie </a:t>
            </a:r>
            <a:r>
              <a:rPr kumimoji="0" lang="pl-PL" altLang="pl-PL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input</a:t>
            </a:r>
            <a:r>
              <a:rPr kumimoji="0" lang="pl-PL" altLang="pl-PL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</a:t>
            </a:r>
            <a:r>
              <a:rPr kumimoji="0" lang="pl-PL" altLang="pl-PL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source</a:t>
            </a:r>
            <a:endParaRPr kumimoji="0" lang="pl-PL" altLang="pl-PL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 smtClean="0">
                <a:cs typeface="Arial"/>
              </a:rPr>
              <a:t>Dodanie logowania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kumimoji="0" lang="pl-PL" altLang="pl-PL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Uruchomienie w studio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>
                <a:cs typeface="Arial"/>
              </a:rPr>
              <a:t>Zbudowanie paczki </a:t>
            </a:r>
            <a:r>
              <a:rPr lang="pl-PL" altLang="pl-PL" dirty="0" err="1">
                <a:cs typeface="Arial"/>
              </a:rPr>
              <a:t>Mavenem</a:t>
            </a:r>
            <a:endParaRPr lang="pl-PL" altLang="pl-PL" dirty="0">
              <a:cs typeface="Arial"/>
            </a:endParaRPr>
          </a:p>
          <a:p>
            <a:pPr marL="858837" lvl="2" indent="0" eaLnBrk="1" hangingPunct="1">
              <a:spcBef>
                <a:spcPts val="700"/>
              </a:spcBef>
              <a:buClr>
                <a:srgbClr val="00007D"/>
              </a:buClr>
              <a:buSzPct val="75000"/>
              <a:defRPr/>
            </a:pPr>
            <a:endParaRPr kumimoji="0" lang="pl-PL" altLang="pl-PL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4072320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Utworzenie pierwszego projektu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Uruchomienie serwera on-</a:t>
            </a:r>
            <a:r>
              <a:rPr kumimoji="0" lang="pl-PL" altLang="pl-P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prem</a:t>
            </a:r>
            <a:endParaRPr kumimoji="0" lang="pl-PL" altLang="pl-PL" sz="28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 smtClean="0">
                <a:cs typeface="Arial"/>
              </a:rPr>
              <a:t>Instalacja aplikacji</a:t>
            </a:r>
          </a:p>
          <a:p>
            <a:pPr marL="1142682" lvl="2" indent="-283845" eaLnBrk="1" hangingPunct="1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 smtClean="0">
                <a:cs typeface="Arial"/>
              </a:rPr>
              <a:t>Test aplikacji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>
                <a:cs typeface="Arial"/>
              </a:rPr>
              <a:t>Utworzenie repozytorium w </a:t>
            </a:r>
            <a:r>
              <a:rPr lang="pl-PL" altLang="pl-PL" dirty="0" smtClean="0">
                <a:cs typeface="Arial"/>
              </a:rPr>
              <a:t>GitHub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defRPr/>
            </a:pPr>
            <a:r>
              <a:rPr lang="pl-PL" altLang="pl-PL" dirty="0" smtClean="0">
                <a:cs typeface="Arial"/>
              </a:rPr>
              <a:t>Eksport projektu  </a:t>
            </a:r>
            <a:r>
              <a:rPr lang="pl-PL" altLang="pl-PL" smtClean="0">
                <a:cs typeface="Arial"/>
              </a:rPr>
              <a:t>do GitHub</a:t>
            </a:r>
            <a:endParaRPr lang="pl-PL" altLang="pl-PL" dirty="0">
              <a:cs typeface="Arial"/>
            </a:endParaRPr>
          </a:p>
          <a:p>
            <a:pPr marL="858837" lvl="2" indent="0" eaLnBrk="1" hangingPunct="1">
              <a:spcBef>
                <a:spcPts val="700"/>
              </a:spcBef>
              <a:buClr>
                <a:srgbClr val="00007D"/>
              </a:buClr>
              <a:buSzPct val="75000"/>
              <a:defRPr/>
            </a:pPr>
            <a:endParaRPr kumimoji="0" lang="pl-PL" altLang="pl-PL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2632521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</a:t>
            </a:r>
            <a:endParaRPr kumimoji="0" lang="pl-PL" altLang="pl-PL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457200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Cele</a:t>
            </a:r>
            <a:endParaRPr kumimoji="0" lang="pl-PL" altLang="pl-PL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Omówienie składowych środowiska developerskiego</a:t>
            </a: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Weryfikacja konfiguracji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dirty="0" smtClean="0">
                <a:cs typeface="Arial"/>
              </a:rPr>
              <a:t>Utworzenie pierwszego projektu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dirty="0" smtClean="0">
                <a:cs typeface="Arial"/>
              </a:rPr>
              <a:t>Zbudowanie pierwszego projektu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dirty="0" smtClean="0">
                <a:cs typeface="Arial"/>
              </a:rPr>
              <a:t>Uruchomienie pierwszego projektu</a:t>
            </a: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Eksport</a:t>
            </a:r>
            <a:r>
              <a:rPr kumimoji="0" lang="pl-PL" altLang="pl-PL" sz="2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do repozytorium git</a:t>
            </a:r>
            <a:endParaRPr kumimoji="0" lang="pl-PL" altLang="pl-PL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741045" marR="0" lvl="1" indent="-283845" algn="l" defTabSz="44926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/>
              <a:t>Mule ESB</a:t>
            </a: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BBE5BEE-86A1-4D49-BFBE-308B49472203}" type="slidenum"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pl-PL" altLang="pl-P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824665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4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Java, </a:t>
            </a:r>
            <a:r>
              <a:rPr kumimoji="0" lang="pl-PL" altLang="pl-P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, GIT</a:t>
            </a:r>
          </a:p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Anypoint</a:t>
            </a: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Studio</a:t>
            </a:r>
          </a:p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Runtime CE</a:t>
            </a:r>
          </a:p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Postman</a:t>
            </a: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, </a:t>
            </a:r>
            <a:r>
              <a:rPr kumimoji="0" lang="pl-PL" altLang="pl-P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SoapUI</a:t>
            </a:r>
            <a:endParaRPr kumimoji="0" lang="pl-PL" altLang="pl-P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341313" marR="0" lvl="0" indent="-341313" algn="l" defTabSz="44926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l-PL" altLang="pl-PL" dirty="0" smtClean="0"/>
              <a:t>Active MQ</a:t>
            </a:r>
            <a:endParaRPr kumimoji="0" lang="pl-PL" altLang="pl-P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4B6C919-B2BB-4241-A453-CA951471FB8A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</p:spTree>
    <p:extLst>
      <p:ext uri="{BB962C8B-B14F-4D97-AF65-F5344CB8AC3E}">
        <p14:creationId xmlns:p14="http://schemas.microsoft.com/office/powerpoint/2010/main" val="1355952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- java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A1B5C2C-FB94-4A5D-B5BA-F02D553231F8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512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7831138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566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- maven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4C2F282-DC9E-4304-9954-5CAD309E105A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717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7831138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553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- git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992A09D-62BA-411D-85C8-9BDA6402E923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92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349500"/>
            <a:ext cx="6607175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761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</a:t>
            </a:r>
            <a:r>
              <a:rPr kumimoji="0" lang="pl-PL" altLang="pl-PL" sz="3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mule ce</a:t>
            </a:r>
            <a:endParaRPr kumimoji="0" lang="pl-PL" altLang="pl-P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8186117" cy="42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01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</a:t>
            </a:r>
            <a:r>
              <a:rPr kumimoji="0" lang="pl-PL" altLang="pl-PL" sz="32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Active MQ</a:t>
            </a:r>
            <a:endParaRPr kumimoji="0" lang="pl-PL" altLang="pl-P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FB37E8D-BC34-4AB0-9F7E-F60855491182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56792"/>
            <a:ext cx="8133159" cy="45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16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Środowisko developerskie – anypoint studio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Mule ESB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3EFE6DE-F571-49EA-B0AC-561FAD70C5B7}" type="slidenum"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pl-PL" altLang="pl-PL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l-PL" altLang="pl-P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www.sages.com.pl</a:t>
            </a:r>
          </a:p>
        </p:txBody>
      </p:sp>
      <p:pic>
        <p:nvPicPr>
          <p:cNvPr id="1127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484313"/>
            <a:ext cx="615315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629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219</Words>
  <Application>Microsoft Office PowerPoint</Application>
  <PresentationFormat>On-screen Show (4:3)</PresentationFormat>
  <Paragraphs>110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Unicode MS</vt:lpstr>
      <vt:lpstr>Microsoft YaHei</vt:lpstr>
      <vt:lpstr>MS Gothic</vt:lpstr>
      <vt:lpstr>Arial</vt:lpstr>
      <vt:lpstr>Arial Black</vt:lpstr>
      <vt:lpstr>Calibri</vt:lpstr>
      <vt:lpstr>Times New Roman</vt:lpstr>
      <vt:lpstr>Wingdings</vt:lpstr>
      <vt:lpstr>Motyw pakietu Office</vt:lpstr>
      <vt:lpstr>1_Motyw pakietu Office</vt:lpstr>
      <vt:lpstr>2_Motyw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Warsztat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Modelowanie i wdrażanie procesów biznesowych</dc:title>
  <dc:creator>SAGES sp. z.o.o.</dc:creator>
  <cp:lastModifiedBy>Pawel Pietrasz</cp:lastModifiedBy>
  <cp:revision>106</cp:revision>
  <cp:lastPrinted>1601-01-01T00:00:00Z</cp:lastPrinted>
  <dcterms:created xsi:type="dcterms:W3CDTF">2009-04-15T16:31:13Z</dcterms:created>
  <dcterms:modified xsi:type="dcterms:W3CDTF">2018-07-18T06:32:30Z</dcterms:modified>
</cp:coreProperties>
</file>