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8"/>
  </p:notesMasterIdLst>
  <p:sldIdLst>
    <p:sldId id="256" r:id="rId3"/>
    <p:sldId id="257" r:id="rId4"/>
    <p:sldId id="264" r:id="rId5"/>
    <p:sldId id="263" r:id="rId6"/>
    <p:sldId id="282" r:id="rId7"/>
    <p:sldId id="283" r:id="rId8"/>
    <p:sldId id="284" r:id="rId9"/>
    <p:sldId id="259" r:id="rId10"/>
    <p:sldId id="260" r:id="rId11"/>
    <p:sldId id="265" r:id="rId12"/>
    <p:sldId id="274" r:id="rId13"/>
    <p:sldId id="261" r:id="rId14"/>
    <p:sldId id="266" r:id="rId15"/>
    <p:sldId id="269" r:id="rId16"/>
    <p:sldId id="280" r:id="rId17"/>
    <p:sldId id="281" r:id="rId18"/>
    <p:sldId id="270" r:id="rId19"/>
    <p:sldId id="275" r:id="rId20"/>
    <p:sldId id="271" r:id="rId21"/>
    <p:sldId id="272" r:id="rId22"/>
    <p:sldId id="277" r:id="rId23"/>
    <p:sldId id="278" r:id="rId24"/>
    <p:sldId id="273" r:id="rId25"/>
    <p:sldId id="279" r:id="rId26"/>
    <p:sldId id="276" r:id="rId27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7938110-E159-4F54-B1F5-6CBB0CC8F4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FF2CF9-B78E-465D-877D-726DBFFF75C2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235BEA0-5872-4158-9F01-4C5DFB7BA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460F928-6566-4D38-A0B8-E2638ADC0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02EF5A6F-FA25-4C00-94F2-4E2DA36DF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F76DDA6-BC8D-4EF7-92CB-F436F693253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3B7A1FF-6FFA-43FC-8CDA-2D089C87A4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EEFD3A-F46A-4755-B326-5658F7A7D2CA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D01A9752-3F44-4443-8CD5-199648BFD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DF64CA-6059-42D4-94A1-EE59EB74B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dirty="0"/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40673E52-1B21-40FA-AB36-D7C1757E4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718056A-5B1F-4188-89C8-8B36D62AADE2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A811107-E6EB-44DF-9358-10059B4001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4054C1-3A55-424A-8D04-79BF53F730EB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2526139C-F1AE-4A51-8971-7AB6AB1CA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5264969-5F0E-415E-B6A8-1B2183ED9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0319BB84-E35F-438F-8C89-579EC9A1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132CE64-4D68-4449-B25E-FECB54F61FE5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F2A1C-AD5D-4B1C-BEEC-1395303E149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B5A90-B181-4D13-84B3-6E63AC067DF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E4BFD-E8D8-4F7C-8848-995291A81B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A8C44E8-A6A9-4CBD-A835-4DCEF3205723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479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D9E1C6-1B92-4E46-920C-4281EE8B35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48EB1D-96E9-4BD9-85B0-17FE3D58B38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6575-8067-47CB-9CC9-EC2A56B31DD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C493555-D0E4-43D9-810B-828DA650756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0309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8103F4-3ED7-4F98-9E36-3B61291FC9B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E6D452-EA1D-4F72-B3CE-867EF4A781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9217-DC7F-4180-A473-9F0391F1E42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8D1177F-D7BE-4555-BA31-12A4D59BA83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403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4B0112-CBF0-48C4-A289-612E8498108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371B71-BC50-4E1E-9EE2-4F4F9FDB28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F691-A251-49B6-A5DE-A8B194C9E30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7BF6EE1-EE36-4FDA-B0FE-FB6E860C22B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3390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3A7D1B-7D7B-4D2B-81B3-3F6CC53F351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7A5329-E1A0-4D4A-AA4D-3ED815C28E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A8DC7-48F6-4DD7-B8F0-559837A2D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5276990-35F0-4F43-BE74-0651E09A38D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860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D6ABC8-7DDA-4640-B2E8-1D6900D3BDD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EF4E0A-B855-4015-B2EB-B08E0D35237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8538-0CDC-48B7-92F8-80C561CB0B3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B212728-AF62-48C0-89F4-600EB8D4497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517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548E04-7C3F-4B48-9805-8D9D13EDDC4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68A9FB-01D1-4D1A-82C0-8A6E6EF036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8D265-55D9-44DA-8E2C-7F93CF4A93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4D0E3CCA-DEB9-4F91-B735-A4C2C73630C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039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4DF08F-E4F5-4811-A88A-620364E5F08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831A53-F5B8-4738-9B2F-1F46A779F7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992C-2282-40A4-A339-A0A490870C1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C7E046C-797F-470D-A68F-0DF7C1AC080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15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E125FE-F3A6-49D5-AC1C-AD7B4F17A2E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FD141-08D3-4D86-82EB-38ED0702962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DCB88-217D-424E-B100-93AEB261738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3DC7557C-9783-4E7A-9FD1-301A6C0D4ED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24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6C6C8-847E-44F1-ABBB-3F812B8F8FE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C59C6-C07B-4CDB-BA91-B6228ACB2C5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0C3A-CA92-4767-88FE-CDD922CC501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ADB2889-F5F5-47F1-A672-658184BC8F1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4085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3B3741-9B80-44B5-8428-95F2EFB8C5D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221023-FDEB-4C20-AC82-7BD8D3C9D66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10AE-3DFF-4CB1-A2EF-54D694A279E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5E7DA4A-568A-4666-B7F7-5327DDBDEF1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184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21A8A5-48A6-42AB-B846-24FA2481FC0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659F1A65-7078-4383-BA1F-2833664A3B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0D296405-9EC2-4AA1-8EB4-082E1266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2769D757-4C06-4D6D-81CE-F51D9F7D7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FE22C248-1AA6-4125-BEA7-07157C8F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2BE46EA2-1180-4788-B682-8161187B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48667E4A-1516-40F5-A779-E5C05BBA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DE47AEFF-1E4A-4A14-A1FF-DC95C3CB4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91231C5C-129A-45E6-AA4F-2C76FA1E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>
              <a:extLst>
                <a:ext uri="{FF2B5EF4-FFF2-40B4-BE49-F238E27FC236}">
                  <a16:creationId xmlns:a16="http://schemas.microsoft.com/office/drawing/2014/main" id="{E80CD059-0B49-4779-8C93-BB5DED974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A97FCF16-5C9E-44E8-8306-682F3140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603F54AE-5DDD-42DD-9678-72AA07E0D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BD57CF0F-57B3-429B-BE70-798C9CE45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0025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>
                <a:solidFill>
                  <a:srgbClr val="FFFFFF"/>
                </a:solidFill>
              </a:rPr>
              <a:t>Integracja ESB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FF381-D531-4176-B49D-42A0183D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Arial"/>
              </a:rPr>
              <a:t>Komponent</a:t>
            </a:r>
            <a:r>
              <a:rPr lang="de-DE" dirty="0">
                <a:cs typeface="Arial"/>
              </a:rPr>
              <a:t> CXF</a:t>
            </a:r>
            <a:endParaRPr lang="de-DE" dirty="0"/>
          </a:p>
        </p:txBody>
      </p:sp>
      <p:pic>
        <p:nvPicPr>
          <p:cNvPr id="7" name="Grafik 7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37B0E5B2-8956-495E-A742-CE4DE35C64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0444" y="1690997"/>
            <a:ext cx="2207910" cy="2150682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7D5864-4808-4D4F-868E-78CEABD8F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err="1" smtClean="0">
                <a:cs typeface="Arial"/>
              </a:rPr>
              <a:t>Publikowanie</a:t>
            </a:r>
            <a:r>
              <a:rPr lang="de-DE" dirty="0" smtClean="0">
                <a:cs typeface="Arial"/>
              </a:rPr>
              <a:t> </a:t>
            </a:r>
            <a:r>
              <a:rPr lang="de-DE" dirty="0" err="1" smtClean="0">
                <a:cs typeface="Arial"/>
              </a:rPr>
              <a:t>usług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err="1" smtClean="0">
                <a:cs typeface="Arial"/>
              </a:rPr>
              <a:t>Konsumowanie</a:t>
            </a:r>
            <a:r>
              <a:rPr lang="de-DE" dirty="0" smtClean="0">
                <a:cs typeface="Arial"/>
              </a:rPr>
              <a:t> </a:t>
            </a:r>
            <a:r>
              <a:rPr lang="de-DE" dirty="0" err="1" smtClean="0">
                <a:cs typeface="Arial"/>
              </a:rPr>
              <a:t>usług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smtClean="0">
                <a:cs typeface="Arial"/>
              </a:rPr>
              <a:t>Proxy</a:t>
            </a:r>
            <a:endParaRPr lang="de-DE" dirty="0">
              <a:cs typeface="Arial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92D68-B66D-464F-BFDA-56B0C1A26F2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5F1282F-8464-42CE-8C2B-E6F2CC19794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11" name="Grafik 1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C63C998-0C78-4EFE-A92D-487929D7A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6" y="3921222"/>
            <a:ext cx="3527241" cy="1868333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11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FF381-D531-4176-B49D-42A0183D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Arial"/>
              </a:rPr>
              <a:t>Komponent</a:t>
            </a:r>
            <a:r>
              <a:rPr lang="de-DE" dirty="0">
                <a:cs typeface="Arial"/>
              </a:rPr>
              <a:t> CXF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7D5864-4808-4D4F-868E-78CEABD8F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3429000"/>
            <a:ext cx="8145661" cy="24368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Wybór body/</a:t>
            </a:r>
            <a:r>
              <a:rPr lang="pl-PL" dirty="0" err="1" smtClean="0">
                <a:cs typeface="Arial"/>
              </a:rPr>
              <a:t>envelope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Zmienne </a:t>
            </a:r>
            <a:r>
              <a:rPr lang="pl-PL" dirty="0" err="1" smtClean="0">
                <a:cs typeface="Arial"/>
              </a:rPr>
              <a:t>cxf</a:t>
            </a:r>
            <a:r>
              <a:rPr lang="pl-PL" dirty="0" smtClean="0">
                <a:cs typeface="Arial"/>
              </a:rPr>
              <a:t>_*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Ograniczenia</a:t>
            </a:r>
            <a:endParaRPr lang="pl-PL" dirty="0">
              <a:cs typeface="Arial"/>
            </a:endParaRP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>
                <a:cs typeface="Arial"/>
              </a:rPr>
              <a:t>SoapAction</a:t>
            </a:r>
            <a:endParaRPr lang="pl-PL" dirty="0">
              <a:cs typeface="Arial"/>
            </a:endParaRP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Walidacja</a:t>
            </a:r>
            <a:endParaRPr lang="de-DE" dirty="0">
              <a:cs typeface="Arial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92D68-B66D-464F-BFDA-56B0C1A26F2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5F1282F-8464-42CE-8C2B-E6F2CC19794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0727"/>
            <a:ext cx="7362825" cy="1628775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9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6EBD3656-BFE1-4B47-BB23-358E61F18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pl-PL" altLang="pl-PL" sz="4400" dirty="0" err="1"/>
              <a:t>Contract</a:t>
            </a:r>
            <a:r>
              <a:rPr lang="pl-PL" altLang="pl-PL" sz="4400" dirty="0"/>
              <a:t> First</a:t>
            </a:r>
            <a:endParaRPr lang="de-DE" dirty="0"/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87B51918-D6C6-48B5-96A7-203212AA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0CB1C97D-D07C-4EF9-AC81-E86AAFF9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E438A7-B6B8-4A02-B4A0-A700FE6B31E8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EEE771D4-86E7-4FFC-8B6F-A1F29ECCF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DAD66A0A-BFA0-4A09-A5D9-6A351F6B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3820076" cy="389024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Samodzielnie przygotowujemy WSDL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Całkowita kontrola nad kontraktem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824D7-A552-4FAB-9269-1A39C4B0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Arial"/>
              </a:rPr>
              <a:t>Publikowanie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usługi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5A3BD-7EDB-4ADC-8A29-137A006F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3630823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b="1" dirty="0" smtClean="0">
                <a:cs typeface="Arial"/>
              </a:rPr>
              <a:t>Proxy </a:t>
            </a:r>
            <a:r>
              <a:rPr lang="de-DE" b="1" dirty="0" err="1" smtClean="0">
                <a:cs typeface="Arial"/>
              </a:rPr>
              <a:t>service</a:t>
            </a:r>
            <a:endParaRPr lang="pl-PL" b="1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smtClean="0">
                <a:cs typeface="Arial"/>
              </a:rPr>
              <a:t>Simple </a:t>
            </a:r>
            <a:r>
              <a:rPr lang="de-DE" dirty="0" err="1" smtClean="0">
                <a:cs typeface="Arial"/>
              </a:rPr>
              <a:t>service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b="1" dirty="0" smtClean="0">
                <a:cs typeface="Arial"/>
              </a:rPr>
              <a:t>JAX-WS </a:t>
            </a:r>
            <a:r>
              <a:rPr lang="de-DE" b="1" dirty="0" err="1">
                <a:cs typeface="Arial"/>
              </a:rPr>
              <a:t>service</a:t>
            </a:r>
            <a:endParaRPr lang="de-DE" b="1" dirty="0">
              <a:cs typeface="Arial"/>
            </a:endParaRPr>
          </a:p>
        </p:txBody>
      </p:sp>
      <p:pic>
        <p:nvPicPr>
          <p:cNvPr id="7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AA32B5C-3836-45CC-BDAB-9D91B96597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5929" y="2247400"/>
            <a:ext cx="4747070" cy="306882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EFD8F9-F820-4A48-BD2A-8CB850E5686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4182E4-D44B-4C9E-8E83-842054BAED8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A0BEB2B-BFE4-452C-A871-1A46AFE7266A}" type="slidenum">
              <a:rPr lang="pl-PL" altLang="pl-PL" sz="1200" smtClean="0">
                <a:latin typeface="Arial Black" panose="020B0A04020102020204" pitchFamily="34" charset="0"/>
              </a:rPr>
              <a:t>13</a:t>
            </a:fld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9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48FE5-DAF3-4EA3-BD61-ADB51CC8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Arial"/>
              </a:rPr>
              <a:t>Contract</a:t>
            </a:r>
            <a:r>
              <a:rPr lang="de-DE" dirty="0">
                <a:cs typeface="Arial"/>
              </a:rPr>
              <a:t> Last</a:t>
            </a:r>
            <a:endParaRPr lang="de-DE" dirty="0"/>
          </a:p>
        </p:txBody>
      </p:sp>
      <p:pic>
        <p:nvPicPr>
          <p:cNvPr id="6" name="Grafik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1249817-A272-4155-945B-BBE7081D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9687"/>
            <a:ext cx="3895725" cy="1790700"/>
          </a:xfrm>
          <a:prstGeom prst="rect">
            <a:avLst/>
          </a:prstGeom>
        </p:spPr>
      </p:pic>
      <p:pic>
        <p:nvPicPr>
          <p:cNvPr id="8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8F6A950-31CD-4812-87EB-CC216E78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753" y="2685545"/>
            <a:ext cx="5407051" cy="391796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2DF01-FED3-4DA0-B89F-82F8BB2B03F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87E897-0DCA-44A2-BE7B-2B78DBF7311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sp>
        <p:nvSpPr>
          <p:cNvPr id="7" name="Right Arrow 6"/>
          <p:cNvSpPr/>
          <p:nvPr/>
        </p:nvSpPr>
        <p:spPr bwMode="auto">
          <a:xfrm rot="2264728">
            <a:off x="2908197" y="2777584"/>
            <a:ext cx="1224136" cy="86409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6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48FE5-DAF3-4EA3-BD61-ADB51CC8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JAX-WS service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2DF01-FED3-4DA0-B89F-82F8BB2B03F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87E897-0DCA-44A2-BE7B-2B78DBF7311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3" name="Grafik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74208BF3-4FA6-4A9A-B4E7-70976FDC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09" y="1870985"/>
            <a:ext cx="2743200" cy="1769230"/>
          </a:xfrm>
          <a:prstGeom prst="rect">
            <a:avLst/>
          </a:prstGeom>
        </p:spPr>
      </p:pic>
      <p:pic>
        <p:nvPicPr>
          <p:cNvPr id="6" name="Grafik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1249817-A272-4155-945B-BBE7081D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3805" y="3356992"/>
            <a:ext cx="389572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07" y="3140968"/>
            <a:ext cx="2800350" cy="2990850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6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48FE5-DAF3-4EA3-BD61-ADB51CC8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9664"/>
            <a:ext cx="8228013" cy="1370013"/>
          </a:xfrm>
        </p:spPr>
        <p:txBody>
          <a:bodyPr/>
          <a:lstStyle/>
          <a:p>
            <a:r>
              <a:rPr lang="pl-PL" dirty="0" smtClean="0">
                <a:cs typeface="Arial"/>
              </a:rPr>
              <a:t>Simple service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2DF01-FED3-4DA0-B89F-82F8BB2B03F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87E897-0DCA-44A2-BE7B-2B78DBF7311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3" name="Grafik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74208BF3-4FA6-4A9A-B4E7-70976FDC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09" y="1870985"/>
            <a:ext cx="2743200" cy="17692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12" y="3425824"/>
            <a:ext cx="4352925" cy="2124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256528"/>
            <a:ext cx="2886075" cy="3048000"/>
          </a:xfrm>
          <a:prstGeom prst="rect">
            <a:avLst/>
          </a:prstGeom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9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8434B-BAA8-4692-8706-D0CDC9D5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Arial"/>
              </a:rPr>
              <a:t>Testowanie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usługi</a:t>
            </a:r>
            <a:endParaRPr lang="de-DE" dirty="0" err="1"/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0DAC303-D847-4516-B0A5-E44EA48B8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38" y="1669473"/>
            <a:ext cx="6708626" cy="447972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D56696-F32D-493C-8B49-D1379C712E1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E13A1E-311D-4DC3-B03F-B015CED7812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8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09539"/>
          </a:xfrm>
        </p:spPr>
        <p:txBody>
          <a:bodyPr/>
          <a:lstStyle/>
          <a:p>
            <a:pPr algn="ctr"/>
            <a:r>
              <a:rPr lang="pl-PL" dirty="0" smtClean="0">
                <a:solidFill>
                  <a:schemeClr val="bg1"/>
                </a:solidFill>
              </a:rPr>
              <a:t>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Implementacja usługi dla przygotowanego kontraktu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0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621D8-D550-40DC-AFD1-13B6F55E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Arial"/>
              </a:rPr>
              <a:t>Wywoływanie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usług</a:t>
            </a:r>
            <a:r>
              <a:rPr lang="de-DE" dirty="0">
                <a:cs typeface="Arial"/>
              </a:rPr>
              <a:t> SOAP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1C8DB-554A-477E-903A-B0E01B09A57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F38F-2AA7-4E08-B060-6CFA96A0F3C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530E9E2C-A7BB-49CB-8D80-B0C42D1E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02" y="1830177"/>
            <a:ext cx="4547439" cy="2262465"/>
          </a:xfrm>
          <a:prstGeom prst="rect">
            <a:avLst/>
          </a:prstGeom>
        </p:spPr>
      </p:pic>
      <p:pic>
        <p:nvPicPr>
          <p:cNvPr id="8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B209248-514F-4DA7-B2AD-3915E1AF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681" y="3451585"/>
            <a:ext cx="3602811" cy="2221937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19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7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pl-PL" altLang="pl-PL" sz="4400" dirty="0"/>
              <a:t>Realizacja usług SOAP</a:t>
            </a:r>
            <a:endParaRPr lang="pl-PL" altLang="pl-PL" sz="4400" dirty="0">
              <a:cs typeface="Arial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/>
              <a:t>Cele</a:t>
            </a:r>
            <a:endParaRPr lang="pl-PL" altLang="pl-PL" dirty="0">
              <a:cs typeface="Arial"/>
            </a:endParaRP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>
                <a:cs typeface="Arial"/>
              </a:rPr>
              <a:t>Umiejętność tworzenia usługi posiadając</a:t>
            </a:r>
            <a:r>
              <a:rPr lang="pl-PL" altLang="pl-PL" dirty="0">
                <a:cs typeface="Arial"/>
              </a:rPr>
              <a:t> </a:t>
            </a:r>
            <a:r>
              <a:rPr lang="pl-PL" altLang="pl-PL">
                <a:cs typeface="Arial"/>
              </a:rPr>
              <a:t>gotowy kontrakt WSDL (Contract First)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>
                <a:cs typeface="Arial"/>
              </a:rPr>
              <a:t>Umiejętność tworzenia usługi posiadając gotową implementacje w Javie (Contract Last)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>
                <a:cs typeface="Arial"/>
              </a:rPr>
              <a:t>Umiejętność testowania usług SOAPowych</a:t>
            </a:r>
            <a:endParaRPr lang="pl-PL" altLang="pl-PL" dirty="0">
              <a:cs typeface="Arial"/>
            </a:endParaRP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>
                <a:cs typeface="Arial"/>
              </a:rPr>
              <a:t>Umiejętność wywoływania usług trzecich</a:t>
            </a:r>
            <a:endParaRPr lang="pl-PL" altLang="pl-PL" dirty="0">
              <a:cs typeface="Arial"/>
            </a:endParaRP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endParaRPr lang="pl-PL" altLang="pl-PL" dirty="0"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F1355-C64A-4DE3-AEEC-2B8A736C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Web Service Consumer</a:t>
            </a:r>
            <a:endParaRPr lang="de-DE" dirty="0"/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5439BB8-5AE8-419B-BA21-3C381C49D1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0767" y="1981200"/>
            <a:ext cx="3909878" cy="3884613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0E86853-B7C9-4A09-B273-3C27939B7B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err="1" smtClean="0">
                <a:latin typeface="Arial"/>
                <a:cs typeface="Arial"/>
              </a:rPr>
              <a:t>Łatw</a:t>
            </a:r>
            <a:r>
              <a:rPr lang="pl-PL" dirty="0" smtClean="0">
                <a:latin typeface="Arial"/>
                <a:cs typeface="Arial"/>
              </a:rPr>
              <a:t>y</a:t>
            </a:r>
            <a:r>
              <a:rPr lang="de-DE" dirty="0" smtClean="0">
                <a:cs typeface="Arial"/>
              </a:rPr>
              <a:t> </a:t>
            </a:r>
            <a:r>
              <a:rPr lang="de-DE" dirty="0">
                <a:cs typeface="Arial"/>
              </a:rPr>
              <a:t>w </a:t>
            </a:r>
            <a:r>
              <a:rPr lang="de-DE" dirty="0" err="1" smtClean="0">
                <a:cs typeface="Arial"/>
              </a:rPr>
              <a:t>użyciu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Wymagany plik WSDL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Nie musimy pracować na obiektach </a:t>
            </a:r>
            <a:r>
              <a:rPr lang="pl-PL" dirty="0" err="1" smtClean="0">
                <a:cs typeface="Arial"/>
              </a:rPr>
              <a:t>java</a:t>
            </a:r>
            <a:endParaRPr lang="de-DE" dirty="0">
              <a:cs typeface="Arial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endParaRPr lang="de-DE" dirty="0">
              <a:cs typeface="Arial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endParaRPr lang="de-DE" dirty="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CBE93-96A1-423D-9FC4-0A186959955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57655C-AA60-4CC0-B3C4-25D817977D1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20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4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F1355-C64A-4DE3-AEEC-2B8A736C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Uwierzytelnianie</a:t>
            </a:r>
            <a:endParaRPr lang="de-DE" dirty="0"/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5439BB8-5AE8-419B-BA21-3C381C49D1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640" y="1672714"/>
            <a:ext cx="3909878" cy="3884613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0E86853-B7C9-4A09-B273-3C27939B7B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pl-PL" dirty="0" smtClean="0">
                <a:latin typeface="Arial"/>
                <a:cs typeface="Arial"/>
              </a:rPr>
              <a:t>Standardy WS-*</a:t>
            </a:r>
          </a:p>
          <a:p>
            <a:pPr marL="0" indent="0"/>
            <a:r>
              <a:rPr lang="pl-PL" dirty="0" smtClean="0">
                <a:latin typeface="Arial"/>
                <a:cs typeface="Arial"/>
              </a:rPr>
              <a:t>Basic</a:t>
            </a:r>
            <a:endParaRPr lang="de-DE" dirty="0">
              <a:cs typeface="Arial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endParaRPr lang="de-DE" dirty="0">
              <a:cs typeface="Arial"/>
            </a:endParaRPr>
          </a:p>
          <a:p>
            <a:pPr marL="457200" indent="-457200">
              <a:buFont typeface="Arial" panose="02020603050405020304" pitchFamily="18" charset="0"/>
              <a:buChar char="•"/>
            </a:pPr>
            <a:endParaRPr lang="de-DE" dirty="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CBE93-96A1-423D-9FC4-0A186959955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57655C-AA60-4CC0-B3C4-25D817977D1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3" y="3230255"/>
            <a:ext cx="3947904" cy="3014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074" y="3076268"/>
            <a:ext cx="3192278" cy="2319569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21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5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F1355-C64A-4DE3-AEEC-2B8A736C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Uwierzytelnianie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CBE93-96A1-423D-9FC4-0A186959955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57655C-AA60-4CC0-B3C4-25D817977D1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85" y="2127255"/>
            <a:ext cx="3192278" cy="23195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4783523"/>
            <a:ext cx="6858000" cy="1133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465831"/>
            <a:ext cx="2476500" cy="169545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 rot="6165544">
            <a:off x="5232166" y="4277044"/>
            <a:ext cx="743743" cy="57606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42206" y="4991378"/>
            <a:ext cx="2493690" cy="381838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22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4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C9A86-1F10-492C-A302-977D4607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JAX-WS/Simple Client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84B4F2-F7B8-4C4B-AC8A-8F7EECD4187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86867-DBF3-4F4A-9974-E8116400FC9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6E455B43-679A-4B5F-A3B5-B460D30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17" y="1603466"/>
            <a:ext cx="4547439" cy="2262465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DA97D6-20FF-4A5F-9C65-23AC518F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85439"/>
            <a:ext cx="8228013" cy="2080374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err="1" smtClean="0">
                <a:cs typeface="Arial"/>
              </a:rPr>
              <a:t>Odwołanie</a:t>
            </a:r>
            <a:r>
              <a:rPr lang="de-DE" dirty="0" smtClean="0">
                <a:cs typeface="Arial"/>
              </a:rPr>
              <a:t> </a:t>
            </a:r>
            <a:r>
              <a:rPr lang="de-DE" dirty="0">
                <a:cs typeface="Arial"/>
              </a:rPr>
              <a:t>do </a:t>
            </a:r>
            <a:r>
              <a:rPr lang="de-DE" dirty="0" err="1">
                <a:cs typeface="Arial"/>
              </a:rPr>
              <a:t>interfejsu</a:t>
            </a:r>
            <a:r>
              <a:rPr lang="de-DE" dirty="0">
                <a:cs typeface="Arial"/>
              </a:rPr>
              <a:t> </a:t>
            </a:r>
            <a:r>
              <a:rPr lang="de-DE" dirty="0" smtClean="0">
                <a:cs typeface="Arial"/>
              </a:rPr>
              <a:t>Java</a:t>
            </a:r>
            <a:endParaRPr lang="pl-PL" dirty="0" smtClean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err="1" smtClean="0">
                <a:cs typeface="Arial"/>
              </a:rPr>
              <a:t>Adnotacje</a:t>
            </a:r>
            <a:r>
              <a:rPr lang="de-DE" dirty="0" smtClean="0">
                <a:cs typeface="Arial"/>
              </a:rPr>
              <a:t> </a:t>
            </a:r>
            <a:r>
              <a:rPr lang="de-DE" dirty="0" err="1">
                <a:cs typeface="Arial"/>
              </a:rPr>
              <a:t>bądź</a:t>
            </a:r>
            <a:r>
              <a:rPr lang="de-DE" dirty="0">
                <a:cs typeface="Arial"/>
              </a:rPr>
              <a:t> proste POJO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23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78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C9A86-1F10-492C-A302-977D4607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cs typeface="Arial"/>
              </a:rPr>
              <a:t>JAX-WS </a:t>
            </a:r>
            <a:r>
              <a:rPr lang="de-DE" dirty="0">
                <a:cs typeface="Arial"/>
              </a:rPr>
              <a:t>Client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84B4F2-F7B8-4C4B-AC8A-8F7EECD4187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86867-DBF3-4F4A-9974-E8116400FC9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6E455B43-679A-4B5F-A3B5-B460D306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19717"/>
            <a:ext cx="4547439" cy="2262465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DA97D6-20FF-4A5F-9C65-23AC518F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785439"/>
            <a:ext cx="4258816" cy="2080374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Interfejs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Operacja</a:t>
            </a:r>
            <a:endParaRPr lang="de-DE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537" y="2740033"/>
            <a:ext cx="31623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3" y="5198604"/>
            <a:ext cx="2286000" cy="1038225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24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0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Wywoływanie istniejącej usługi oraz uwierzytelnianie operacji metodą BASIC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23888" y="1628800"/>
            <a:ext cx="7886700" cy="170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pl-PL" smtClean="0">
                <a:solidFill>
                  <a:schemeClr val="bg1"/>
                </a:solidFill>
              </a:rPr>
              <a:t>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99" y="627293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smtClean="0">
                <a:latin typeface="Arial Black" panose="020B0A04020102020204" pitchFamily="34" charset="0"/>
              </a:rPr>
              <a:t>25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6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Dewelopment usługi SOAP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8" name="Grafik 8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ED283777-2F4B-4033-B20B-D52EC4F0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98" y="1685879"/>
            <a:ext cx="4543503" cy="4201312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67C4-D654-48ED-90A9-2C74E5F3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Kontrakt WSDL</a:t>
            </a:r>
            <a:endParaRPr lang="de-DE"/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A43D1DC-CFF3-4430-97DF-FA0FF0C21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95876"/>
            <a:ext cx="4037013" cy="3455260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349D0C7-EA99-4831-B578-662A12B246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de-DE" dirty="0" err="1" smtClean="0">
                <a:cs typeface="Arial"/>
              </a:rPr>
              <a:t>Definicj</a:t>
            </a:r>
            <a:r>
              <a:rPr lang="pl-PL" dirty="0" smtClean="0">
                <a:cs typeface="Arial"/>
              </a:rPr>
              <a:t>a określająca czego się może konsument spodziewać po usłudze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64F131-B90C-46BD-A6BF-C5E053E392C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08B48-1D87-4B6D-8972-D57E7E68C13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67C4-D654-48ED-90A9-2C74E5F3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Kontrakt WSDL</a:t>
            </a:r>
            <a:endParaRPr lang="de-DE"/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A43D1DC-CFF3-4430-97DF-FA0FF0C21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528" y="1556792"/>
            <a:ext cx="4037013" cy="3455260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349D0C7-EA99-4831-B578-662A12B246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Typy danych (XSD)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Wiadomości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Port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Wiązanie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Usługa</a:t>
            </a:r>
            <a:endParaRPr lang="de-DE" dirty="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64F131-B90C-46BD-A6BF-C5E053E392C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08B48-1D87-4B6D-8972-D57E7E68C13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06" y="2352432"/>
            <a:ext cx="3019425" cy="3771900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6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67C4-D654-48ED-90A9-2C74E5F3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Wiadomość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349D0C7-EA99-4831-B578-662A12B24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608" y="3689351"/>
            <a:ext cx="7641605" cy="2176462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>
                <a:cs typeface="Arial"/>
              </a:rPr>
              <a:t>Request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err="1" smtClean="0">
                <a:cs typeface="Arial"/>
              </a:rPr>
              <a:t>Response</a:t>
            </a:r>
            <a:endParaRPr lang="de-DE" dirty="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64F131-B90C-46BD-A6BF-C5E053E392C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08B48-1D87-4B6D-8972-D57E7E68C13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20107"/>
            <a:ext cx="4724400" cy="127635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6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4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67C4-D654-48ED-90A9-2C74E5F3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Port </a:t>
            </a:r>
            <a:r>
              <a:rPr lang="pl-PL" dirty="0" err="1" smtClean="0">
                <a:cs typeface="Arial"/>
              </a:rPr>
              <a:t>Type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349D0C7-EA99-4831-B578-662A12B24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608" y="3689351"/>
            <a:ext cx="7641605" cy="2176462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Model one-</a:t>
            </a:r>
            <a:r>
              <a:rPr lang="pl-PL" dirty="0" err="1" smtClean="0">
                <a:cs typeface="Arial"/>
              </a:rPr>
              <a:t>way</a:t>
            </a:r>
            <a:r>
              <a:rPr lang="pl-PL" dirty="0" smtClean="0">
                <a:cs typeface="Arial"/>
              </a:rPr>
              <a:t> i </a:t>
            </a:r>
            <a:r>
              <a:rPr lang="pl-PL" dirty="0" err="1" smtClean="0">
                <a:cs typeface="Arial"/>
              </a:rPr>
              <a:t>two-way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>
                <a:cs typeface="Arial"/>
              </a:rPr>
              <a:t>Wiąże wiadomości (</a:t>
            </a:r>
            <a:r>
              <a:rPr lang="pl-PL" dirty="0" err="1" smtClean="0">
                <a:cs typeface="Arial"/>
              </a:rPr>
              <a:t>messages</a:t>
            </a:r>
            <a:r>
              <a:rPr lang="pl-PL" dirty="0" smtClean="0">
                <a:cs typeface="Arial"/>
              </a:rPr>
              <a:t>)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razem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64F131-B90C-46BD-A6BF-C5E053E392C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08B48-1D87-4B6D-8972-D57E7E68C13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smtClean="0"/>
              <a:t>Mule ESB</a:t>
            </a:r>
            <a:endParaRPr lang="pl-PL" alt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27213"/>
            <a:ext cx="4619625" cy="114300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99ED6FFC-1E3F-4819-B76C-436053BBA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</a:pPr>
            <a:r>
              <a:rPr lang="pl-PL" altLang="pl-PL" sz="4400"/>
              <a:t>Koperta SOAP</a:t>
            </a:r>
            <a:endParaRPr lang="de-DE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B855151C-9058-46DC-9241-93046C2F8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DCB29261-8204-4B5A-BE78-26668FCD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B5F57A-9634-43DA-84ED-3089CC67D67A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l-PL" altLang="pl-PL" sz="1200" dirty="0">
              <a:latin typeface="Arial Black" panose="020B0A04020102020204" pitchFamily="34" charset="0"/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F9F59732-C257-43D2-80D0-FB0798A07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EF8869B-C2E8-4D43-98E8-09A8C52A13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61194" y="2394744"/>
            <a:ext cx="3629025" cy="3057525"/>
          </a:xfrm>
          <a:prstGeom prst="rect">
            <a:avLst/>
          </a:prstGeom>
        </p:spPr>
      </p:pic>
      <p:pic>
        <p:nvPicPr>
          <p:cNvPr id="7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BA3CAF8-40F9-4159-8FAA-CFBEE3079D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17365" y="2169961"/>
            <a:ext cx="3766468" cy="1750080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51D4685B-F6BE-4E7E-BEAB-374EEFC4D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910" y="4321910"/>
            <a:ext cx="1447800" cy="1085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405AF592-60A2-47F8-8EEB-BAD215FBE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</a:pPr>
            <a:r>
              <a:rPr lang="de-DE" dirty="0" err="1">
                <a:cs typeface="Arial"/>
              </a:rPr>
              <a:t>APIKit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for</a:t>
            </a:r>
            <a:r>
              <a:rPr lang="de-DE" dirty="0">
                <a:cs typeface="Arial"/>
              </a:rPr>
              <a:t> SOAP</a:t>
            </a:r>
            <a:endParaRPr lang="de-DE" dirty="0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4BC3DE50-634B-47D9-A0F5-F3D473172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65F3B312-D96B-4768-B681-5214F683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81BDED3-F62A-4369-8742-00679A818620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7CEB31B9-177F-4BA0-9F7E-378893EB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  <p:pic>
        <p:nvPicPr>
          <p:cNvPr id="7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7C9D438-F380-485E-A2B2-4D2EB34835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8405" y="1981200"/>
            <a:ext cx="2549976" cy="3884613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F382CC-748C-4AC9-BE47-1ACA8252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5896" y="1981200"/>
            <a:ext cx="5049317" cy="3884613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err="1" smtClean="0">
                <a:cs typeface="Arial"/>
              </a:rPr>
              <a:t>Autogenerowanie</a:t>
            </a:r>
            <a:r>
              <a:rPr lang="pl-PL" dirty="0" smtClean="0">
                <a:cs typeface="Arial"/>
              </a:rPr>
              <a:t> przepływów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err="1" smtClean="0">
                <a:cs typeface="Arial"/>
              </a:rPr>
              <a:t>Zwięzłość</a:t>
            </a:r>
            <a:endParaRPr lang="pl-PL" dirty="0">
              <a:cs typeface="Arial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de-DE" dirty="0" err="1" smtClean="0">
                <a:cs typeface="Arial"/>
              </a:rPr>
              <a:t>Tylko</a:t>
            </a:r>
            <a:r>
              <a:rPr lang="de-DE" dirty="0" smtClean="0">
                <a:cs typeface="Arial"/>
              </a:rPr>
              <a:t> </a:t>
            </a:r>
            <a:r>
              <a:rPr lang="de-DE" dirty="0" err="1">
                <a:cs typeface="Arial"/>
              </a:rPr>
              <a:t>dla</a:t>
            </a:r>
            <a:r>
              <a:rPr lang="de-DE" dirty="0">
                <a:cs typeface="Arial"/>
              </a:rPr>
              <a:t> EE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D6DCC27B-2DD0-4132-9F1E-3A59BAFDD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3586273"/>
            <a:ext cx="674465" cy="6744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266</Words>
  <Application>Microsoft Office PowerPoint</Application>
  <PresentationFormat>On-screen Show (4:3)</PresentationFormat>
  <Paragraphs>150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 Unicode MS</vt:lpstr>
      <vt:lpstr>Microsoft YaHei</vt:lpstr>
      <vt:lpstr>MS Gothic</vt:lpstr>
      <vt:lpstr>Arial</vt:lpstr>
      <vt:lpstr>Arial Black</vt:lpstr>
      <vt:lpstr>Calibri</vt:lpstr>
      <vt:lpstr>Times New Roman</vt:lpstr>
      <vt:lpstr>Wingdings</vt:lpstr>
      <vt:lpstr>Motyw pakietu Office</vt:lpstr>
      <vt:lpstr>Motyw pakietu Office</vt:lpstr>
      <vt:lpstr>PowerPoint Presentation</vt:lpstr>
      <vt:lpstr>PowerPoint Presentation</vt:lpstr>
      <vt:lpstr>Dewelopment usługi SOAP</vt:lpstr>
      <vt:lpstr>Kontrakt WSDL</vt:lpstr>
      <vt:lpstr>Kontrakt WSDL</vt:lpstr>
      <vt:lpstr>Wiadomość</vt:lpstr>
      <vt:lpstr>Port Type</vt:lpstr>
      <vt:lpstr>PowerPoint Presentation</vt:lpstr>
      <vt:lpstr>PowerPoint Presentation</vt:lpstr>
      <vt:lpstr>Komponent CXF</vt:lpstr>
      <vt:lpstr>Komponent CXF</vt:lpstr>
      <vt:lpstr>PowerPoint Presentation</vt:lpstr>
      <vt:lpstr>Publikowanie usługi</vt:lpstr>
      <vt:lpstr>Contract Last</vt:lpstr>
      <vt:lpstr>JAX-WS service</vt:lpstr>
      <vt:lpstr>Simple service</vt:lpstr>
      <vt:lpstr>Testowanie usługi</vt:lpstr>
      <vt:lpstr>Warsztat</vt:lpstr>
      <vt:lpstr>Wywoływanie usług SOAP</vt:lpstr>
      <vt:lpstr>Web Service Consumer</vt:lpstr>
      <vt:lpstr>Uwierzytelnianie</vt:lpstr>
      <vt:lpstr>Uwierzytelnianie</vt:lpstr>
      <vt:lpstr>JAX-WS/Simple Client</vt:lpstr>
      <vt:lpstr>JAX-WS Client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Patryk Bandurski</cp:lastModifiedBy>
  <cp:revision>105</cp:revision>
  <cp:lastPrinted>1601-01-01T00:00:00Z</cp:lastPrinted>
  <dcterms:created xsi:type="dcterms:W3CDTF">2009-04-15T16:31:13Z</dcterms:created>
  <dcterms:modified xsi:type="dcterms:W3CDTF">2018-07-18T13:22:14Z</dcterms:modified>
</cp:coreProperties>
</file>