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42" r:id="rId5"/>
    <p:sldId id="343" r:id="rId6"/>
    <p:sldId id="33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EDD8"/>
    <a:srgbClr val="27D9C5"/>
    <a:srgbClr val="D5920F"/>
    <a:srgbClr val="FEFDD5"/>
    <a:srgbClr val="FFFFFF"/>
    <a:srgbClr val="BC960B"/>
    <a:srgbClr val="75B351"/>
    <a:srgbClr val="FDD202"/>
    <a:srgbClr val="388760"/>
    <a:srgbClr val="EFC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7CFC3-7BCE-7B28-0BE5-53FDC4692C1F}" v="44" dt="2024-05-27T16:07:25.631"/>
    <p1510:client id="{8846CE02-0AAC-4B1F-A4E6-2954C2C7D67C}" v="47" dt="2024-05-27T08:12:52.292"/>
    <p1510:client id="{CC304311-4C45-4325-A3AA-5EB5705FAE56}" v="1" dt="2024-05-27T18:18:06.801"/>
  </p1510:revLst>
</p1510:revInfo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větlý styl 2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44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5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628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870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1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66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9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2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212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93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821C-42F2-4490-8A38-0BE4146E49C9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E924-7F6E-4C8A-A913-44E0425FE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86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9">
            <a:extLst>
              <a:ext uri="{FF2B5EF4-FFF2-40B4-BE49-F238E27FC236}">
                <a16:creationId xmlns:a16="http://schemas.microsoft.com/office/drawing/2014/main" id="{4634923C-293E-7551-DFB6-B9E223EF25DF}"/>
              </a:ext>
            </a:extLst>
          </p:cNvPr>
          <p:cNvSpPr txBox="1"/>
          <p:nvPr/>
        </p:nvSpPr>
        <p:spPr>
          <a:xfrm>
            <a:off x="1234911" y="811673"/>
            <a:ext cx="936081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27D9C5"/>
                </a:solidFill>
                <a:latin typeface="Segoe UI"/>
                <a:cs typeface="Segoe UI"/>
              </a:rPr>
              <a:t>Data Point Prague 2024</a:t>
            </a:r>
            <a:endParaRPr lang="cs-CZ" sz="1600" b="1" dirty="0">
              <a:solidFill>
                <a:srgbClr val="27D9C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ovéPole 66">
            <a:extLst>
              <a:ext uri="{FF2B5EF4-FFF2-40B4-BE49-F238E27FC236}">
                <a16:creationId xmlns:a16="http://schemas.microsoft.com/office/drawing/2014/main" id="{F0391150-960E-2E45-67CC-7ADD7AF74010}"/>
              </a:ext>
            </a:extLst>
          </p:cNvPr>
          <p:cNvSpPr txBox="1"/>
          <p:nvPr/>
        </p:nvSpPr>
        <p:spPr>
          <a:xfrm>
            <a:off x="1234911" y="274071"/>
            <a:ext cx="936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Partners</a:t>
            </a:r>
            <a:endParaRPr lang="cs-CZ" sz="32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A blue and green circles with a black background&#10;&#10;Description automatically generated">
            <a:extLst>
              <a:ext uri="{FF2B5EF4-FFF2-40B4-BE49-F238E27FC236}">
                <a16:creationId xmlns:a16="http://schemas.microsoft.com/office/drawing/2014/main" id="{05475F0C-6068-C13B-A729-C010C076E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5" y="228351"/>
            <a:ext cx="1008728" cy="1008728"/>
          </a:xfrm>
          <a:prstGeom prst="rect">
            <a:avLst/>
          </a:prstGeom>
        </p:spPr>
      </p:pic>
      <p:pic>
        <p:nvPicPr>
          <p:cNvPr id="11" name="Picture 10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C467E2D-3EA2-2FAF-4659-75FBB9819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19" y="4837220"/>
            <a:ext cx="2412072" cy="965101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">
            <a:extLst>
              <a:ext uri="{FF2B5EF4-FFF2-40B4-BE49-F238E27FC236}">
                <a16:creationId xmlns:a16="http://schemas.microsoft.com/office/drawing/2014/main" id="{0845442B-A6A6-BB38-6C28-7FE2142C5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11" y="3106314"/>
            <a:ext cx="2556578" cy="830888"/>
          </a:xfrm>
          <a:prstGeom prst="rect">
            <a:avLst/>
          </a:prstGeom>
        </p:spPr>
      </p:pic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1026553-4E90-8D20-6C23-5C04ED7F8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24" y="1396448"/>
            <a:ext cx="2684352" cy="98828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11A107B-265C-9B7C-21CB-37510437E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2014" y="5011995"/>
            <a:ext cx="3074250" cy="6155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C9201D2-075D-CDDA-4DB6-5178516E8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6273" y="3058651"/>
            <a:ext cx="2412072" cy="1005030"/>
          </a:xfrm>
          <a:prstGeom prst="rect">
            <a:avLst/>
          </a:prstGeom>
        </p:spPr>
      </p:pic>
      <p:pic>
        <p:nvPicPr>
          <p:cNvPr id="24" name="Picture 23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245506F4-656D-06EA-45D5-4FF9BF43FE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55" y="2798136"/>
            <a:ext cx="2412072" cy="14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9">
            <a:extLst>
              <a:ext uri="{FF2B5EF4-FFF2-40B4-BE49-F238E27FC236}">
                <a16:creationId xmlns:a16="http://schemas.microsoft.com/office/drawing/2014/main" id="{11076AC0-4138-3EF9-FE45-4332F9A14637}"/>
              </a:ext>
            </a:extLst>
          </p:cNvPr>
          <p:cNvSpPr txBox="1"/>
          <p:nvPr/>
        </p:nvSpPr>
        <p:spPr>
          <a:xfrm>
            <a:off x="1234911" y="811673"/>
            <a:ext cx="936081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27D9C5"/>
                </a:solidFill>
                <a:latin typeface="Segoe UI"/>
                <a:cs typeface="Segoe UI"/>
              </a:rPr>
              <a:t>Data Point Prague 2024</a:t>
            </a:r>
            <a:endParaRPr lang="cs-CZ" sz="1600" b="1" dirty="0">
              <a:solidFill>
                <a:srgbClr val="27D9C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66">
            <a:extLst>
              <a:ext uri="{FF2B5EF4-FFF2-40B4-BE49-F238E27FC236}">
                <a16:creationId xmlns:a16="http://schemas.microsoft.com/office/drawing/2014/main" id="{43625FF2-6AC1-C793-EF56-17F37CC79AEC}"/>
              </a:ext>
            </a:extLst>
          </p:cNvPr>
          <p:cNvSpPr txBox="1"/>
          <p:nvPr/>
        </p:nvSpPr>
        <p:spPr>
          <a:xfrm>
            <a:off x="1234911" y="274071"/>
            <a:ext cx="936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Partners</a:t>
            </a:r>
            <a:endParaRPr lang="cs-CZ" sz="32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blue and green circles with a black background&#10;&#10;Description automatically generated">
            <a:extLst>
              <a:ext uri="{FF2B5EF4-FFF2-40B4-BE49-F238E27FC236}">
                <a16:creationId xmlns:a16="http://schemas.microsoft.com/office/drawing/2014/main" id="{26C71A18-BDF9-53EC-AFAC-1BBF726D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5" y="228351"/>
            <a:ext cx="1008728" cy="1008728"/>
          </a:xfrm>
          <a:prstGeom prst="rect">
            <a:avLst/>
          </a:prstGeom>
        </p:spPr>
      </p:pic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0029D1F2-7CC2-A29B-8A95-348EDE5F9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19" y="4837220"/>
            <a:ext cx="2412072" cy="965101"/>
          </a:xfrm>
          <a:prstGeom prst="rect">
            <a:avLst/>
          </a:prstGeom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52CE568-0BD6-03EB-CF7B-290AC9013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11" y="3106314"/>
            <a:ext cx="2556578" cy="830888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3DE682F-8C9B-70DD-ADC2-1DC5CFF2C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24" y="1396448"/>
            <a:ext cx="2684352" cy="9882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42D371-001D-C476-45A9-60B9B9B93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2014" y="5011995"/>
            <a:ext cx="3074250" cy="61555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9DB31C5-DF91-5AC5-2867-2F0C1FC6F2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6273" y="3058651"/>
            <a:ext cx="2412072" cy="1005030"/>
          </a:xfrm>
          <a:prstGeom prst="rect">
            <a:avLst/>
          </a:prstGeom>
        </p:spPr>
      </p:pic>
      <p:pic>
        <p:nvPicPr>
          <p:cNvPr id="13" name="Picture 12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5D9CEEA6-27B7-3E3E-F397-3554DD23C3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55" y="2798136"/>
            <a:ext cx="2412072" cy="14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48D4F0-421E-8842-F473-63522A4B7270}"/>
              </a:ext>
            </a:extLst>
          </p:cNvPr>
          <p:cNvGrpSpPr/>
          <p:nvPr/>
        </p:nvGrpSpPr>
        <p:grpSpPr>
          <a:xfrm>
            <a:off x="2761040" y="2575001"/>
            <a:ext cx="6669920" cy="1707997"/>
            <a:chOff x="2759830" y="2370855"/>
            <a:chExt cx="6669920" cy="170799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AED289A-7A06-9D47-0929-FA7B78706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347" t="42233" r="31386" b="40437"/>
            <a:stretch/>
          </p:blipFill>
          <p:spPr>
            <a:xfrm>
              <a:off x="2762250" y="2370855"/>
              <a:ext cx="6667500" cy="17079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45EB1B-D3B2-C112-6C5E-835111E11A92}"/>
                </a:ext>
              </a:extLst>
            </p:cNvPr>
            <p:cNvSpPr txBox="1"/>
            <p:nvPr/>
          </p:nvSpPr>
          <p:spPr>
            <a:xfrm>
              <a:off x="2759830" y="3429000"/>
              <a:ext cx="35237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2800" b="1" i="0" dirty="0">
                  <a:solidFill>
                    <a:srgbClr val="FEFDD5"/>
                  </a:solidFill>
                  <a:effectLst/>
                </a:rPr>
                <a:t>May 30 &amp; 31 • 2024</a:t>
              </a:r>
              <a:endParaRPr lang="cs-CZ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35028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db-colorpalette">
      <a:dk1>
        <a:srgbClr val="2F2F2F"/>
      </a:dk1>
      <a:lt1>
        <a:srgbClr val="FFFFFF"/>
      </a:lt1>
      <a:dk2>
        <a:srgbClr val="898989"/>
      </a:dk2>
      <a:lt2>
        <a:srgbClr val="F2F2F2"/>
      </a:lt2>
      <a:accent1>
        <a:srgbClr val="F1C219"/>
      </a:accent1>
      <a:accent2>
        <a:srgbClr val="94BB49"/>
      </a:accent2>
      <a:accent3>
        <a:srgbClr val="59AC57"/>
      </a:accent3>
      <a:accent4>
        <a:srgbClr val="007677"/>
      </a:accent4>
      <a:accent5>
        <a:srgbClr val="134C5E"/>
      </a:accent5>
      <a:accent6>
        <a:srgbClr val="C00000"/>
      </a:accent6>
      <a:hlink>
        <a:srgbClr val="FFC000"/>
      </a:hlink>
      <a:folHlink>
        <a:srgbClr val="00B050"/>
      </a:folHlink>
    </a:clrScheme>
    <a:fontScheme name="db-font-styl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EA37E405DFB488F0D2680B7AAC09A" ma:contentTypeVersion="16" ma:contentTypeDescription="Create a new document." ma:contentTypeScope="" ma:versionID="1ca5b722aaf4592043ee9f96108c3bb1">
  <xsd:schema xmlns:xsd="http://www.w3.org/2001/XMLSchema" xmlns:xs="http://www.w3.org/2001/XMLSchema" xmlns:p="http://schemas.microsoft.com/office/2006/metadata/properties" xmlns:ns2="e14ae4d0-c240-4c93-aaa3-27763783d2e4" xmlns:ns3="18aa9230-eab1-4dd5-9461-6aa6ef5022da" targetNamespace="http://schemas.microsoft.com/office/2006/metadata/properties" ma:root="true" ma:fieldsID="74d3ef4002484e41ff230c9a4d929908" ns2:_="" ns3:_="">
    <xsd:import namespace="e14ae4d0-c240-4c93-aaa3-27763783d2e4"/>
    <xsd:import namespace="18aa9230-eab1-4dd5-9461-6aa6ef5022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ae4d0-c240-4c93-aaa3-27763783d2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2e5b476-deac-4a24-9677-cd2137ad51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a9230-eab1-4dd5-9461-6aa6ef5022d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c0e41b3-acd6-450d-ba2a-66dc32ce7a50}" ma:internalName="TaxCatchAll" ma:showField="CatchAllData" ma:web="18aa9230-eab1-4dd5-9461-6aa6ef5022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4ae4d0-c240-4c93-aaa3-27763783d2e4">
      <Terms xmlns="http://schemas.microsoft.com/office/infopath/2007/PartnerControls"/>
    </lcf76f155ced4ddcb4097134ff3c332f>
    <TaxCatchAll xmlns="18aa9230-eab1-4dd5-9461-6aa6ef5022da" xsi:nil="true"/>
    <MediaLengthInSeconds xmlns="e14ae4d0-c240-4c93-aaa3-27763783d2e4" xsi:nil="true"/>
    <SharedWithUsers xmlns="18aa9230-eab1-4dd5-9461-6aa6ef5022da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2C7A17D-9D75-48B8-AAA9-F0948A3E8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A4295-E8BD-40A7-BAAF-6E2E33888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4ae4d0-c240-4c93-aaa3-27763783d2e4"/>
    <ds:schemaRef ds:uri="18aa9230-eab1-4dd5-9461-6aa6ef502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CD283-1872-4D4C-97BA-14FBF450AD44}">
  <ds:schemaRefs>
    <ds:schemaRef ds:uri="63d7b2d8-d7cc-43ed-b003-3decfdbd30a2"/>
    <ds:schemaRef ds:uri="96ef6f16-0686-4b57-bf65-e7a3f87e212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14ae4d0-c240-4c93-aaa3-27763783d2e4"/>
    <ds:schemaRef ds:uri="18aa9230-eab1-4dd5-9461-6aa6ef5022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16</Words>
  <Application>Microsoft Office PowerPoint</Application>
  <PresentationFormat>Widescreen</PresentationFormat>
  <Paragraphs>5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Segoe UI</vt:lpstr>
      <vt:lpstr>Motiv Office</vt:lpstr>
      <vt:lpstr>PowerPoint Presentation</vt:lpstr>
      <vt:lpstr>PowerPoint Presentation</vt:lpstr>
      <vt:lpstr>PowerPoint Presentation</vt:lpstr>
    </vt:vector>
  </TitlesOfParts>
  <Company>SKODA AUTO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Simunek, Antonin 2 (Warm-up Media s.r.o.)</dc:creator>
  <cp:lastModifiedBy>Jiří Staroštík</cp:lastModifiedBy>
  <cp:revision>16</cp:revision>
  <dcterms:created xsi:type="dcterms:W3CDTF">2024-04-16T07:35:38Z</dcterms:created>
  <dcterms:modified xsi:type="dcterms:W3CDTF">2024-05-27T18:38:20Z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INTERNAL</vt:lpwstr>
  </property>
  <property fmtid="{D5CDD505-2E9C-101B-9397-08002B2CF9AE}" pid="3" name="ContentTypeId">
    <vt:lpwstr>0x010100D64EA37E405DFB488F0D2680B7AAC09A</vt:lpwstr>
  </property>
  <property fmtid="{D5CDD505-2E9C-101B-9397-08002B2CF9AE}" pid="4" name="MSIP_Label_2626b98b-6345-49a4-86c3-e10959aee984_Enabled">
    <vt:lpwstr>true</vt:lpwstr>
  </property>
  <property fmtid="{D5CDD505-2E9C-101B-9397-08002B2CF9AE}" pid="5" name="MSIP_Label_2626b98b-6345-49a4-86c3-e10959aee984_SetDate">
    <vt:lpwstr>2024-05-03T10:09:40Z</vt:lpwstr>
  </property>
  <property fmtid="{D5CDD505-2E9C-101B-9397-08002B2CF9AE}" pid="6" name="MSIP_Label_2626b98b-6345-49a4-86c3-e10959aee984_Method">
    <vt:lpwstr>Standard</vt:lpwstr>
  </property>
  <property fmtid="{D5CDD505-2E9C-101B-9397-08002B2CF9AE}" pid="7" name="MSIP_Label_2626b98b-6345-49a4-86c3-e10959aee984_Name">
    <vt:lpwstr>Internal</vt:lpwstr>
  </property>
  <property fmtid="{D5CDD505-2E9C-101B-9397-08002B2CF9AE}" pid="8" name="MSIP_Label_2626b98b-6345-49a4-86c3-e10959aee984_SiteId">
    <vt:lpwstr>08744604-44f5-451a-81b2-2b47618aee96</vt:lpwstr>
  </property>
  <property fmtid="{D5CDD505-2E9C-101B-9397-08002B2CF9AE}" pid="9" name="MSIP_Label_2626b98b-6345-49a4-86c3-e10959aee984_ActionId">
    <vt:lpwstr>ad1c23e9-65c2-4afb-b291-65ebab932930</vt:lpwstr>
  </property>
  <property fmtid="{D5CDD505-2E9C-101B-9397-08002B2CF9AE}" pid="10" name="MSIP_Label_2626b98b-6345-49a4-86c3-e10959aee984_ContentBits">
    <vt:lpwstr>0</vt:lpwstr>
  </property>
  <property fmtid="{D5CDD505-2E9C-101B-9397-08002B2CF9AE}" pid="11" name="MediaServiceImageTags">
    <vt:lpwstr/>
  </property>
  <property fmtid="{D5CDD505-2E9C-101B-9397-08002B2CF9AE}" pid="12" name="Order">
    <vt:lpwstr>80800.0000000000</vt:lpwstr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  <property fmtid="{D5CDD505-2E9C-101B-9397-08002B2CF9AE}" pid="18" name="xd_Signature">
    <vt:lpwstr/>
  </property>
</Properties>
</file>