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Primula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API Service </a:t>
            </a:r>
            <a:r>
              <a:rPr lang="pl-PL" dirty="0" err="1" smtClean="0"/>
              <a:t>repo</a:t>
            </a:r>
            <a:r>
              <a:rPr lang="pl-PL" dirty="0"/>
              <a:t>: https://github.com/pawelsawicz/Primula</a:t>
            </a:r>
            <a:endParaRPr lang="pl-PL" dirty="0" smtClean="0"/>
          </a:p>
          <a:p>
            <a:r>
              <a:rPr lang="pl-PL" dirty="0" smtClean="0"/>
              <a:t>Windows 8 </a:t>
            </a:r>
            <a:r>
              <a:rPr lang="pl-PL" dirty="0" err="1" smtClean="0"/>
              <a:t>repo</a:t>
            </a:r>
            <a:r>
              <a:rPr lang="pl-PL" dirty="0"/>
              <a:t>: https://github.com/pawelsawicz/Primula.W8</a:t>
            </a:r>
          </a:p>
        </p:txBody>
      </p:sp>
    </p:spTree>
    <p:extLst>
      <p:ext uri="{BB962C8B-B14F-4D97-AF65-F5344CB8AC3E}">
        <p14:creationId xmlns:p14="http://schemas.microsoft.com/office/powerpoint/2010/main" val="32823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robiliśmy przez ostatni tydzień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Zostało przeprowadzone wprowadzenie </a:t>
            </a:r>
            <a:r>
              <a:rPr lang="pl-PL" dirty="0"/>
              <a:t>d</a:t>
            </a:r>
            <a:r>
              <a:rPr lang="pl-PL" dirty="0" smtClean="0"/>
              <a:t>o git-a (</a:t>
            </a:r>
            <a:r>
              <a:rPr lang="pl-PL" dirty="0" err="1" smtClean="0"/>
              <a:t>github</a:t>
            </a:r>
            <a:r>
              <a:rPr lang="pl-PL" dirty="0" smtClean="0"/>
              <a:t>)</a:t>
            </a:r>
          </a:p>
          <a:p>
            <a:r>
              <a:rPr lang="pl-PL" dirty="0" smtClean="0"/>
              <a:t>Zostały pospisywane wszelkie dotychczasowe przeczytane materiały oraz zostały dodane do repozytorium (</a:t>
            </a:r>
            <a:r>
              <a:rPr lang="pl-PL" dirty="0" err="1" smtClean="0"/>
              <a:t>Primula</a:t>
            </a:r>
            <a:r>
              <a:rPr lang="pl-PL" dirty="0" smtClean="0"/>
              <a:t> oraz Primula.W8)</a:t>
            </a:r>
          </a:p>
          <a:p>
            <a:r>
              <a:rPr lang="pl-PL" dirty="0" smtClean="0"/>
              <a:t>Wstępne rozeznanie w wzorcu MVVM oraz o wykorzystaniu </a:t>
            </a:r>
            <a:r>
              <a:rPr lang="pl-PL" dirty="0" err="1" smtClean="0"/>
              <a:t>Command</a:t>
            </a:r>
            <a:r>
              <a:rPr lang="pl-PL" dirty="0" smtClean="0"/>
              <a:t>, interfejs </a:t>
            </a:r>
            <a:r>
              <a:rPr lang="pl-PL" dirty="0" err="1" smtClean="0"/>
              <a:t>ICommand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39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0853" y="609599"/>
            <a:ext cx="9995215" cy="2065361"/>
          </a:xfrm>
        </p:spPr>
        <p:txBody>
          <a:bodyPr>
            <a:noAutofit/>
          </a:bodyPr>
          <a:lstStyle/>
          <a:p>
            <a:r>
              <a:rPr lang="pl-PL" sz="6000" dirty="0" smtClean="0"/>
              <a:t>Cele na następne tygodnie</a:t>
            </a:r>
            <a:endParaRPr lang="pl-PL" sz="6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906973"/>
            <a:ext cx="8596668" cy="3134389"/>
          </a:xfrm>
        </p:spPr>
        <p:txBody>
          <a:bodyPr/>
          <a:lstStyle/>
          <a:p>
            <a:r>
              <a:rPr lang="pl-PL" dirty="0" smtClean="0"/>
              <a:t>Dalsza eksploracja wiedzy domenowej, spisanie jej oraz zaprezentowanie na forum </a:t>
            </a:r>
            <a:r>
              <a:rPr lang="pl-PL" dirty="0" err="1" smtClean="0"/>
              <a:t>publicum</a:t>
            </a:r>
            <a:endParaRPr lang="pl-PL" dirty="0" smtClean="0"/>
          </a:p>
          <a:p>
            <a:r>
              <a:rPr lang="pl-PL" dirty="0" smtClean="0"/>
              <a:t>Sporządzenie pierwszych widoków dla aplikacji Windows 8 – czyli ekran startowy, główny ekran sprzedawcy oraz ekran „składania” zakupów.</a:t>
            </a:r>
          </a:p>
          <a:p>
            <a:r>
              <a:rPr lang="pl-PL" dirty="0" smtClean="0"/>
              <a:t>Zaprojektowanie logotypu, oraz wyglądów „kafelków”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266158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102</Words>
  <Application>Microsoft Office PowerPoint</Application>
  <PresentationFormat>Panoramiczny</PresentationFormat>
  <Paragraphs>11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Faseta</vt:lpstr>
      <vt:lpstr>Primula</vt:lpstr>
      <vt:lpstr>Co robiliśmy przez ostatni tydzień</vt:lpstr>
      <vt:lpstr>Cele na następne tygodnie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Primula</dc:title>
  <dc:creator>Paweł Sawicz</dc:creator>
  <cp:lastModifiedBy>Paweł Sawicz</cp:lastModifiedBy>
  <cp:revision>16</cp:revision>
  <dcterms:created xsi:type="dcterms:W3CDTF">2014-03-10T21:44:16Z</dcterms:created>
  <dcterms:modified xsi:type="dcterms:W3CDTF">2014-03-17T23:03:56Z</dcterms:modified>
</cp:coreProperties>
</file>