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awelsawicz" TargetMode="External"/><Relationship Id="rId2" Type="http://schemas.openxmlformats.org/officeDocument/2006/relationships/hyperlink" Target="mailto:pawel@Sawicz.e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franc.com/tdd/tdd-commit-by-commit-string-calculator-i/" TargetMode="External"/><Relationship Id="rId2" Type="http://schemas.openxmlformats.org/officeDocument/2006/relationships/hyperlink" Target="http://www.youtube.com/watch?v=q5Xd1tmIg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8000" dirty="0" smtClean="0"/>
              <a:t>Wstęp do TDD</a:t>
            </a:r>
            <a:endParaRPr lang="pl-PL" sz="8000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Paweł Sawicz</a:t>
            </a:r>
          </a:p>
          <a:p>
            <a:r>
              <a:rPr lang="pl-PL" dirty="0" smtClean="0"/>
              <a:t>E-mail : </a:t>
            </a:r>
            <a:r>
              <a:rPr lang="pl-PL" dirty="0" smtClean="0">
                <a:hlinkClick r:id="rId2"/>
              </a:rPr>
              <a:t>pawel@Sawicz.eu</a:t>
            </a:r>
            <a:r>
              <a:rPr lang="pl-PL" dirty="0" smtClean="0"/>
              <a:t>	</a:t>
            </a:r>
          </a:p>
          <a:p>
            <a:r>
              <a:rPr lang="pl-PL" dirty="0" err="1" smtClean="0"/>
              <a:t>Github</a:t>
            </a:r>
            <a:r>
              <a:rPr lang="pl-PL" dirty="0" smtClean="0"/>
              <a:t> : </a:t>
            </a:r>
            <a:r>
              <a:rPr lang="pl-PL" dirty="0" smtClean="0">
                <a:hlinkClick r:id="rId3"/>
              </a:rPr>
              <a:t>http://github.com/pawelsawicz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875988" cy="25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2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1103312" y="347210"/>
            <a:ext cx="9404723" cy="1400530"/>
          </a:xfrm>
        </p:spPr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unit test ?</a:t>
            </a:r>
          </a:p>
          <a:p>
            <a:r>
              <a:rPr lang="pl-PL" dirty="0" smtClean="0"/>
              <a:t>Co to jest TDD</a:t>
            </a:r>
          </a:p>
          <a:p>
            <a:r>
              <a:rPr lang="pl-PL" dirty="0" smtClean="0"/>
              <a:t>Red-Green-</a:t>
            </a:r>
            <a:r>
              <a:rPr lang="pl-PL" dirty="0" err="1" smtClean="0"/>
              <a:t>Refactor</a:t>
            </a:r>
            <a:endParaRPr lang="pl-PL" dirty="0" smtClean="0"/>
          </a:p>
          <a:p>
            <a:r>
              <a:rPr lang="pl-PL" dirty="0" smtClean="0"/>
              <a:t>Demo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978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429272"/>
            <a:ext cx="9404723" cy="1400530"/>
          </a:xfrm>
        </p:spPr>
        <p:txBody>
          <a:bodyPr/>
          <a:lstStyle/>
          <a:p>
            <a:r>
              <a:rPr lang="pl-PL" dirty="0" smtClean="0"/>
              <a:t>Unit test – test jednostkowy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 test- jest to autonomiczna metoda która testuje działanie pojedynczych jednostek, np. metod lub obiektów.</a:t>
            </a:r>
          </a:p>
          <a:p>
            <a:r>
              <a:rPr lang="pl-PL" dirty="0" smtClean="0"/>
              <a:t>Testy jednostkowe wykonują się asynchronicznie!</a:t>
            </a:r>
          </a:p>
          <a:p>
            <a:r>
              <a:rPr lang="pl-PL" dirty="0" smtClean="0"/>
              <a:t>Przy pisaniu testów jednostkowych stosuję się zasadę 3xA (</a:t>
            </a:r>
            <a:r>
              <a:rPr lang="pl-PL" dirty="0" err="1" smtClean="0"/>
              <a:t>Arrange</a:t>
            </a:r>
            <a:r>
              <a:rPr lang="pl-PL" dirty="0" smtClean="0"/>
              <a:t>, </a:t>
            </a:r>
            <a:r>
              <a:rPr lang="pl-PL" dirty="0" err="1" smtClean="0"/>
              <a:t>Act</a:t>
            </a:r>
            <a:r>
              <a:rPr lang="pl-PL" dirty="0" smtClean="0"/>
              <a:t>, </a:t>
            </a:r>
            <a:r>
              <a:rPr lang="pl-PL" dirty="0" err="1" smtClean="0"/>
              <a:t>Assert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36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394103"/>
            <a:ext cx="9404723" cy="1400530"/>
          </a:xfrm>
        </p:spPr>
        <p:txBody>
          <a:bodyPr/>
          <a:lstStyle/>
          <a:p>
            <a:r>
              <a:rPr lang="pl-PL" dirty="0" err="1" smtClean="0"/>
              <a:t>Arrange</a:t>
            </a:r>
            <a:r>
              <a:rPr lang="pl-PL" dirty="0" smtClean="0"/>
              <a:t>, </a:t>
            </a:r>
            <a:r>
              <a:rPr lang="pl-PL" dirty="0" err="1" smtClean="0"/>
              <a:t>Act</a:t>
            </a:r>
            <a:r>
              <a:rPr lang="pl-PL" dirty="0" smtClean="0"/>
              <a:t>, </a:t>
            </a:r>
            <a:r>
              <a:rPr lang="pl-PL" dirty="0" err="1" smtClean="0"/>
              <a:t>Assert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Arrange</a:t>
            </a:r>
            <a:r>
              <a:rPr lang="pl-PL" dirty="0" smtClean="0"/>
              <a:t> (Aranżowanie) – jest to miejsce w którym przygotowujemy niezbędne komponenty, zmienne do wykonania testu.</a:t>
            </a:r>
          </a:p>
          <a:p>
            <a:r>
              <a:rPr lang="pl-PL" dirty="0" err="1" smtClean="0"/>
              <a:t>Act</a:t>
            </a:r>
            <a:r>
              <a:rPr lang="pl-PL" dirty="0" smtClean="0"/>
              <a:t> (Działanie) – jest to miejsce w którym rzeczywiście wykonujemy/wywołujemy akcje którą chcemy przetestować, jeżeli chcemy testować daną metodę w tym miejscu będziemy ją wykonywać.</a:t>
            </a:r>
          </a:p>
          <a:p>
            <a:r>
              <a:rPr lang="pl-PL" dirty="0" err="1" smtClean="0"/>
              <a:t>Assert</a:t>
            </a:r>
            <a:r>
              <a:rPr lang="pl-PL" dirty="0" smtClean="0"/>
              <a:t> (Sprawdzanie) – w tej sekcji sprawdzamy nasze rezultaty które zostały zwrócone przez testowaną metodę. Jeśli w tym miejscu coś się nie pokryje z przewidywaną wartością, test „nie przejdzie”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519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464441"/>
            <a:ext cx="9404723" cy="1400530"/>
          </a:xfrm>
        </p:spPr>
        <p:txBody>
          <a:bodyPr/>
          <a:lstStyle/>
          <a:p>
            <a:r>
              <a:rPr lang="pl-PL" dirty="0" smtClean="0"/>
              <a:t>Test jednostkowy - Demo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3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429272"/>
            <a:ext cx="9404723" cy="1400530"/>
          </a:xfrm>
        </p:spPr>
        <p:txBody>
          <a:bodyPr/>
          <a:lstStyle/>
          <a:p>
            <a:r>
              <a:rPr lang="pl-PL" dirty="0" smtClean="0"/>
              <a:t>TDD – Test-</a:t>
            </a:r>
            <a:r>
              <a:rPr lang="pl-PL" dirty="0" err="1" smtClean="0"/>
              <a:t>driven</a:t>
            </a:r>
            <a:r>
              <a:rPr lang="pl-PL" dirty="0" smtClean="0"/>
              <a:t> development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Pisania testów jako pierwszy krok przy pisaniu naszej aplikacji</a:t>
            </a:r>
          </a:p>
          <a:p>
            <a:r>
              <a:rPr lang="pl-PL" dirty="0" smtClean="0"/>
              <a:t>Podejście Red-Green-</a:t>
            </a:r>
            <a:r>
              <a:rPr lang="pl-PL" dirty="0" err="1" smtClean="0"/>
              <a:t>Refactor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87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429272"/>
            <a:ext cx="9404723" cy="1400530"/>
          </a:xfrm>
        </p:spPr>
        <p:txBody>
          <a:bodyPr/>
          <a:lstStyle/>
          <a:p>
            <a:r>
              <a:rPr lang="pl-PL" dirty="0" smtClean="0"/>
              <a:t>Red-Green-</a:t>
            </a:r>
            <a:r>
              <a:rPr lang="pl-PL" dirty="0" err="1" smtClean="0"/>
              <a:t>Refactor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Red – doprowadzamy nasz test tak aby „nie przechodził”, ale miał zaimplementowane podstawowe informacje.</a:t>
            </a:r>
          </a:p>
          <a:p>
            <a:r>
              <a:rPr lang="pl-PL" dirty="0" smtClean="0"/>
              <a:t>Green – Doprowadzamy nasz test aby przechodził, nie liczy się w tym momencie implementacja! Na tym etapie sprawdzamy czy nasza koncepcja jest prawidłowa.</a:t>
            </a:r>
          </a:p>
          <a:p>
            <a:r>
              <a:rPr lang="pl-PL" dirty="0" err="1" smtClean="0"/>
              <a:t>Refactor</a:t>
            </a:r>
            <a:r>
              <a:rPr lang="pl-PL" dirty="0" smtClean="0"/>
              <a:t> – </a:t>
            </a:r>
            <a:r>
              <a:rPr lang="pl-PL" dirty="0" err="1" smtClean="0"/>
              <a:t>Refaktoryzujemy</a:t>
            </a:r>
            <a:r>
              <a:rPr lang="pl-PL" dirty="0" smtClean="0"/>
              <a:t> naszą logikę do której został </a:t>
            </a:r>
            <a:r>
              <a:rPr lang="pl-PL" smtClean="0"/>
              <a:t>napisany test.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394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pl-PL" dirty="0" smtClean="0"/>
              <a:t>TDD - 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0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323764"/>
            <a:ext cx="9404723" cy="1400530"/>
          </a:xfrm>
        </p:spPr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www.youtube.com/watch?v=q5Xd1tmIgec</a:t>
            </a:r>
            <a:endParaRPr lang="pl-PL" dirty="0" smtClean="0"/>
          </a:p>
          <a:p>
            <a:r>
              <a:rPr lang="pl-PL" dirty="0" smtClean="0"/>
              <a:t>Art of the Unit </a:t>
            </a:r>
            <a:r>
              <a:rPr lang="pl-PL" dirty="0" err="1" smtClean="0"/>
              <a:t>testing</a:t>
            </a:r>
            <a:r>
              <a:rPr lang="pl-PL" dirty="0" smtClean="0"/>
              <a:t> – Roy </a:t>
            </a:r>
            <a:r>
              <a:rPr lang="pl-PL" dirty="0" err="1" smtClean="0"/>
              <a:t>Osherove</a:t>
            </a:r>
            <a:endParaRPr lang="pl-PL" dirty="0" smtClean="0"/>
          </a:p>
          <a:p>
            <a:r>
              <a:rPr lang="pl-PL" dirty="0">
                <a:hlinkClick r:id="rId3"/>
              </a:rPr>
              <a:t>http://www.mfranc.com/tdd/tdd-commit-by-commit-string-calculator-i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/>
              <a:t>http://pl.wikipedia.org/wiki/Test_jednostkowy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89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249</Words>
  <Application>Microsoft Office PowerPoint</Application>
  <PresentationFormat>Panoramiczny</PresentationFormat>
  <Paragraphs>31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</vt:lpstr>
      <vt:lpstr>Wstęp do TDD</vt:lpstr>
      <vt:lpstr>Agenda</vt:lpstr>
      <vt:lpstr>Unit test – test jednostkowy</vt:lpstr>
      <vt:lpstr>Arrange, Act, Assert</vt:lpstr>
      <vt:lpstr>Test jednostkowy - Demo </vt:lpstr>
      <vt:lpstr>TDD – Test-driven development</vt:lpstr>
      <vt:lpstr>Red-Green-Refactor</vt:lpstr>
      <vt:lpstr>TDD - Demo</vt:lpstr>
      <vt:lpstr>Źródła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TDD</dc:title>
  <dc:creator>Paweł Sawicz</dc:creator>
  <cp:lastModifiedBy>Paweł Sawicz</cp:lastModifiedBy>
  <cp:revision>13</cp:revision>
  <dcterms:created xsi:type="dcterms:W3CDTF">2014-03-24T17:51:54Z</dcterms:created>
  <dcterms:modified xsi:type="dcterms:W3CDTF">2014-03-24T20:21:35Z</dcterms:modified>
</cp:coreProperties>
</file>