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Primula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API Service </a:t>
            </a:r>
            <a:r>
              <a:rPr lang="pl-PL" dirty="0" err="1" smtClean="0"/>
              <a:t>repo</a:t>
            </a:r>
            <a:r>
              <a:rPr lang="pl-PL" dirty="0"/>
              <a:t>: https://github.com/pawelsawicz/Primula</a:t>
            </a:r>
            <a:endParaRPr lang="pl-PL" dirty="0" smtClean="0"/>
          </a:p>
          <a:p>
            <a:r>
              <a:rPr lang="pl-PL" dirty="0" smtClean="0"/>
              <a:t>Windows 8 </a:t>
            </a:r>
            <a:r>
              <a:rPr lang="pl-PL" dirty="0" err="1" smtClean="0"/>
              <a:t>repo</a:t>
            </a:r>
            <a:r>
              <a:rPr lang="pl-PL" dirty="0"/>
              <a:t>: https://github.com/pawelsawicz/Primula.W8</a:t>
            </a:r>
          </a:p>
        </p:txBody>
      </p:sp>
    </p:spTree>
    <p:extLst>
      <p:ext uri="{BB962C8B-B14F-4D97-AF65-F5344CB8AC3E}">
        <p14:creationId xmlns:p14="http://schemas.microsoft.com/office/powerpoint/2010/main" val="328233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Dream</a:t>
            </a:r>
            <a:r>
              <a:rPr lang="pl-PL" dirty="0" smtClean="0"/>
              <a:t> team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Paweł Sawicz </a:t>
            </a:r>
          </a:p>
          <a:p>
            <a:r>
              <a:rPr lang="pl-PL" dirty="0" smtClean="0"/>
              <a:t>Karol Wojdyła</a:t>
            </a:r>
          </a:p>
          <a:p>
            <a:r>
              <a:rPr lang="pl-PL" dirty="0" smtClean="0"/>
              <a:t>Adam Skrzypek</a:t>
            </a:r>
          </a:p>
          <a:p>
            <a:r>
              <a:rPr lang="pl-PL" dirty="0" smtClean="0"/>
              <a:t>Daniel Mielczarek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088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Primula</a:t>
            </a:r>
            <a:r>
              <a:rPr lang="pl-PL" dirty="0" smtClean="0"/>
              <a:t> – czyli przenosimy kasy fiskalne na tablet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Aplikacja która będzie w stanie zeskanować szybko produkt</a:t>
            </a:r>
          </a:p>
          <a:p>
            <a:r>
              <a:rPr lang="pl-PL" dirty="0" smtClean="0"/>
              <a:t>Aplikacja która zamiast tradycyjnego paragonu wyślę nam e-paragon!</a:t>
            </a:r>
          </a:p>
          <a:p>
            <a:r>
              <a:rPr lang="pl-PL" dirty="0" smtClean="0"/>
              <a:t>Integracja z NFC.</a:t>
            </a:r>
          </a:p>
          <a:p>
            <a:r>
              <a:rPr lang="pl-PL" dirty="0" smtClean="0"/>
              <a:t>Zapis do bazy danych, posłuży to do analizy i akwizycji danych.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379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90248" cy="1437564"/>
          </a:xfrm>
        </p:spPr>
        <p:txBody>
          <a:bodyPr>
            <a:noAutofit/>
          </a:bodyPr>
          <a:lstStyle/>
          <a:p>
            <a:r>
              <a:rPr lang="pl-PL" sz="6600" dirty="0" smtClean="0"/>
              <a:t>Architektura (wstępnie)</a:t>
            </a:r>
            <a:endParaRPr lang="pl-PL" sz="660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smtClean="0"/>
              <a:t>API Service</a:t>
            </a:r>
          </a:p>
          <a:p>
            <a:r>
              <a:rPr lang="pl-PL" dirty="0" smtClean="0"/>
              <a:t>Oparte na architekturze REST</a:t>
            </a:r>
          </a:p>
          <a:p>
            <a:r>
              <a:rPr lang="pl-PL" dirty="0" smtClean="0"/>
              <a:t>Dostęp do bazy danych według mini-wzorca CQRS</a:t>
            </a:r>
          </a:p>
          <a:p>
            <a:r>
              <a:rPr lang="pl-PL" dirty="0" smtClean="0"/>
              <a:t>Baza danych – najprawdopodobniej </a:t>
            </a:r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nosql</a:t>
            </a:r>
            <a:r>
              <a:rPr lang="pl-PL" dirty="0" smtClean="0"/>
              <a:t> </a:t>
            </a:r>
            <a:r>
              <a:rPr lang="pl-PL" dirty="0" err="1" smtClean="0"/>
              <a:t>database</a:t>
            </a:r>
            <a:r>
              <a:rPr lang="pl-PL" dirty="0" smtClean="0"/>
              <a:t> (temat wymaga dalszych badań), lub relacyjna baza danych MSSQL/</a:t>
            </a:r>
            <a:r>
              <a:rPr lang="pl-PL" dirty="0" err="1" smtClean="0"/>
              <a:t>Azure</a:t>
            </a:r>
            <a:endParaRPr lang="pl-PL" dirty="0" smtClean="0"/>
          </a:p>
          <a:p>
            <a:r>
              <a:rPr lang="pl-PL" dirty="0" smtClean="0"/>
              <a:t>Serwis oparty na </a:t>
            </a:r>
            <a:r>
              <a:rPr lang="pl-PL" dirty="0" err="1" smtClean="0"/>
              <a:t>frameworku</a:t>
            </a:r>
            <a:r>
              <a:rPr lang="pl-PL" dirty="0" smtClean="0"/>
              <a:t> Nancy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0887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 smtClean="0"/>
              <a:t>Windows 8 </a:t>
            </a:r>
            <a:r>
              <a:rPr lang="pl-PL" sz="3200" dirty="0" err="1" smtClean="0"/>
              <a:t>application</a:t>
            </a:r>
            <a:endParaRPr lang="pl-PL" sz="3200" dirty="0" smtClean="0"/>
          </a:p>
          <a:p>
            <a:r>
              <a:rPr lang="pl-PL" dirty="0" smtClean="0"/>
              <a:t>Metro UI</a:t>
            </a:r>
          </a:p>
          <a:p>
            <a:r>
              <a:rPr lang="pl-PL" dirty="0" smtClean="0"/>
              <a:t>Aplikacja pisana we wzorcu MVVM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849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68151" y="609600"/>
            <a:ext cx="9312827" cy="1320800"/>
          </a:xfrm>
        </p:spPr>
        <p:txBody>
          <a:bodyPr>
            <a:noAutofit/>
          </a:bodyPr>
          <a:lstStyle/>
          <a:p>
            <a:r>
              <a:rPr lang="pl-PL" sz="6600" dirty="0" smtClean="0"/>
              <a:t>Techniki programowania</a:t>
            </a:r>
            <a:endParaRPr lang="pl-PL" sz="6600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Repozytorium danych trzymane jest na github.com.</a:t>
            </a:r>
          </a:p>
          <a:p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deployment</a:t>
            </a:r>
            <a:r>
              <a:rPr lang="pl-PL" dirty="0" smtClean="0"/>
              <a:t> dzięki połączeniu repozytorium z Windows </a:t>
            </a:r>
            <a:r>
              <a:rPr lang="pl-PL" dirty="0" err="1" smtClean="0"/>
              <a:t>Azure</a:t>
            </a:r>
            <a:r>
              <a:rPr lang="pl-PL" dirty="0" smtClean="0"/>
              <a:t>.</a:t>
            </a:r>
          </a:p>
          <a:p>
            <a:r>
              <a:rPr lang="pl-PL" dirty="0" smtClean="0"/>
              <a:t>Unit testy, w tym spróbujemy TDD!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8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0853" y="609599"/>
            <a:ext cx="9995215" cy="2065361"/>
          </a:xfrm>
        </p:spPr>
        <p:txBody>
          <a:bodyPr>
            <a:noAutofit/>
          </a:bodyPr>
          <a:lstStyle/>
          <a:p>
            <a:r>
              <a:rPr lang="pl-PL" sz="6000" dirty="0" smtClean="0"/>
              <a:t>Cele na następne tygodnie</a:t>
            </a:r>
            <a:endParaRPr lang="pl-PL" sz="6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906973"/>
            <a:ext cx="8596668" cy="3134389"/>
          </a:xfrm>
        </p:spPr>
        <p:txBody>
          <a:bodyPr/>
          <a:lstStyle/>
          <a:p>
            <a:r>
              <a:rPr lang="pl-PL" dirty="0" smtClean="0"/>
              <a:t>Zbadać model aplikacji (czyli model biznesowy, relacje pomiędzy tymi modelami, zweryfikować i zapisać wiedze domenową)</a:t>
            </a:r>
          </a:p>
          <a:p>
            <a:r>
              <a:rPr lang="pl-PL" dirty="0" smtClean="0"/>
              <a:t>Zaprojektować szkice wyglądu aplikacji na Windows 8 (tablety)</a:t>
            </a:r>
          </a:p>
          <a:p>
            <a:r>
              <a:rPr lang="pl-PL" dirty="0" smtClean="0"/>
              <a:t>Zaprojektować architekturę po stronie serwera – głównie implementacja wzorca CQRS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5266158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186</Words>
  <Application>Microsoft Office PowerPoint</Application>
  <PresentationFormat>Panoramiczny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Faseta</vt:lpstr>
      <vt:lpstr>Primula</vt:lpstr>
      <vt:lpstr>Dream team</vt:lpstr>
      <vt:lpstr>Primula – czyli przenosimy kasy fiskalne na tablet </vt:lpstr>
      <vt:lpstr>Architektura (wstępnie)</vt:lpstr>
      <vt:lpstr>Techniki programowania</vt:lpstr>
      <vt:lpstr>Cele na następne tygodnie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Primula</dc:title>
  <dc:creator>Paweł Sawicz</dc:creator>
  <cp:lastModifiedBy>Paweł Sawicz</cp:lastModifiedBy>
  <cp:revision>10</cp:revision>
  <dcterms:created xsi:type="dcterms:W3CDTF">2014-03-10T21:44:16Z</dcterms:created>
  <dcterms:modified xsi:type="dcterms:W3CDTF">2014-03-10T23:19:02Z</dcterms:modified>
</cp:coreProperties>
</file>