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awelsawicz" TargetMode="External"/><Relationship Id="rId2" Type="http://schemas.openxmlformats.org/officeDocument/2006/relationships/hyperlink" Target="mailto:pawel@Sawicz.e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ysgit.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pl/Pierwsze-kroki-Wprowadzenie-do-kontroli-wersji" TargetMode="External"/><Relationship Id="rId2" Type="http://schemas.openxmlformats.org/officeDocument/2006/relationships/hyperlink" Target="http://pl.wikipedia.org/wiki/System_kontroli_wersj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Paweł Sawicz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Kontakt : </a:t>
            </a:r>
            <a:r>
              <a:rPr lang="pl-PL" dirty="0" smtClean="0">
                <a:hlinkClick r:id="rId2"/>
              </a:rPr>
              <a:t>pawel@Sawicz.eu</a:t>
            </a:r>
            <a:endParaRPr lang="pl-PL" dirty="0" smtClean="0"/>
          </a:p>
          <a:p>
            <a:r>
              <a:rPr lang="pl-PL" dirty="0" err="1" smtClean="0"/>
              <a:t>Github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http://github.com/pawelsawicz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519394"/>
            <a:ext cx="1686146" cy="23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 narzędzie do kontroli wersji i po co to komu ?</a:t>
            </a:r>
          </a:p>
          <a:p>
            <a:r>
              <a:rPr lang="pl-PL" dirty="0" smtClean="0"/>
              <a:t>git, </a:t>
            </a:r>
            <a:r>
              <a:rPr lang="pl-PL" dirty="0" err="1" smtClean="0"/>
              <a:t>svn</a:t>
            </a:r>
            <a:r>
              <a:rPr lang="pl-PL" dirty="0" smtClean="0"/>
              <a:t>, </a:t>
            </a:r>
            <a:r>
              <a:rPr lang="pl-PL" dirty="0" err="1" smtClean="0"/>
              <a:t>tfs</a:t>
            </a:r>
            <a:endParaRPr lang="pl-PL" dirty="0" smtClean="0"/>
          </a:p>
          <a:p>
            <a:r>
              <a:rPr lang="pl-PL" dirty="0" smtClean="0"/>
              <a:t>git na przykładzie </a:t>
            </a:r>
            <a:r>
              <a:rPr lang="pl-PL" dirty="0" err="1" smtClean="0"/>
              <a:t>Githuba</a:t>
            </a:r>
            <a:endParaRPr lang="pl-PL" dirty="0" smtClean="0"/>
          </a:p>
          <a:p>
            <a:r>
              <a:rPr lang="pl-PL" dirty="0" smtClean="0"/>
              <a:t>Szybkie </a:t>
            </a:r>
            <a:r>
              <a:rPr lang="pl-PL" dirty="0" err="1" smtClean="0"/>
              <a:t>walkthrought</a:t>
            </a:r>
            <a:endParaRPr lang="pl-PL" dirty="0" smtClean="0"/>
          </a:p>
          <a:p>
            <a:r>
              <a:rPr lang="pl-PL" dirty="0" smtClean="0"/>
              <a:t>Podsumowanie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661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do kontroli wersji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oprogramowanie służące do śledzenia zmian głównie w kodzie źródłowym oraz pomocy programistom w łączeniu zmian dokonanych w plikach przez wiele osób w różnych momentach czasowych.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Lokalne</a:t>
            </a:r>
          </a:p>
          <a:p>
            <a:r>
              <a:rPr lang="pl-PL" dirty="0" smtClean="0"/>
              <a:t>Scentralizowane (CSV, SVN)</a:t>
            </a:r>
          </a:p>
          <a:p>
            <a:r>
              <a:rPr lang="pl-PL" dirty="0" smtClean="0"/>
              <a:t>Rozproszone (git)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127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– jak to się stało ze to powstało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dirty="0" smtClean="0"/>
              <a:t>Linuks, to od tego wszystko się zaczęło!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28966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i 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http://msysgit.github.com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/>
              <a:t>http://try.github.io/levels/1/challenges/1</a:t>
            </a:r>
          </a:p>
        </p:txBody>
      </p:sp>
    </p:spTree>
    <p:extLst>
      <p:ext uri="{BB962C8B-B14F-4D97-AF65-F5344CB8AC3E}">
        <p14:creationId xmlns:p14="http://schemas.microsoft.com/office/powerpoint/2010/main" val="38771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pl.wikipedia.org/wiki/System_kontroli_wersji</a:t>
            </a:r>
            <a:endParaRPr lang="pl-PL" dirty="0" smtClean="0"/>
          </a:p>
          <a:p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git-scm.com/book/pl/Pierwsze-kroki-Wprowadzenie-do-kontroli-wersji</a:t>
            </a:r>
            <a:endParaRPr lang="pl-PL" dirty="0" smtClean="0"/>
          </a:p>
          <a:p>
            <a:r>
              <a:rPr lang="pl-PL" dirty="0"/>
              <a:t>http://try.github.io/levels/1/challenges/1</a:t>
            </a:r>
          </a:p>
        </p:txBody>
      </p:sp>
    </p:spTree>
    <p:extLst>
      <p:ext uri="{BB962C8B-B14F-4D97-AF65-F5344CB8AC3E}">
        <p14:creationId xmlns:p14="http://schemas.microsoft.com/office/powerpoint/2010/main" val="425521914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116</Words>
  <Application>Microsoft Office PowerPoint</Application>
  <PresentationFormat>Panoramiczny</PresentationFormat>
  <Paragraphs>23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Faseta</vt:lpstr>
      <vt:lpstr>Paweł Sawicz</vt:lpstr>
      <vt:lpstr>Agenda</vt:lpstr>
      <vt:lpstr>Narzędzie do kontroli wersji</vt:lpstr>
      <vt:lpstr>Git – jak to się stało ze to powstało ?</vt:lpstr>
      <vt:lpstr>Instalacja i Demo</vt:lpstr>
      <vt:lpstr>Źródła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Paweł Sawicz</dc:title>
  <dc:creator>Paweł Sawicz</dc:creator>
  <cp:lastModifiedBy>Paweł Sawicz</cp:lastModifiedBy>
  <cp:revision>11</cp:revision>
  <dcterms:created xsi:type="dcterms:W3CDTF">2014-03-09T11:19:08Z</dcterms:created>
  <dcterms:modified xsi:type="dcterms:W3CDTF">2014-03-09T13:35:27Z</dcterms:modified>
</cp:coreProperties>
</file>