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awelsawicz" TargetMode="External"/><Relationship Id="rId2" Type="http://schemas.openxmlformats.org/officeDocument/2006/relationships/hyperlink" Target="mailto:pawel@Sawicz.eu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5Xd1tmIg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8000" dirty="0" smtClean="0"/>
              <a:t>Wstęp do TDD</a:t>
            </a:r>
            <a:endParaRPr lang="pl-PL" sz="8000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Paweł Sawicz</a:t>
            </a:r>
          </a:p>
          <a:p>
            <a:r>
              <a:rPr lang="pl-PL" dirty="0" smtClean="0"/>
              <a:t>E-mail : </a:t>
            </a:r>
            <a:r>
              <a:rPr lang="pl-PL" dirty="0" smtClean="0">
                <a:hlinkClick r:id="rId2"/>
              </a:rPr>
              <a:t>pawel@Sawicz.eu</a:t>
            </a:r>
            <a:r>
              <a:rPr lang="pl-PL" dirty="0" smtClean="0"/>
              <a:t>	</a:t>
            </a:r>
          </a:p>
          <a:p>
            <a:r>
              <a:rPr lang="pl-PL" dirty="0" err="1" smtClean="0"/>
              <a:t>Github</a:t>
            </a:r>
            <a:r>
              <a:rPr lang="pl-PL" dirty="0" smtClean="0"/>
              <a:t> : </a:t>
            </a:r>
            <a:r>
              <a:rPr lang="pl-PL" dirty="0" smtClean="0">
                <a:hlinkClick r:id="rId3"/>
              </a:rPr>
              <a:t>http://github.com/pawelsawicz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875988" cy="256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2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1103312" y="347210"/>
            <a:ext cx="9404723" cy="1400530"/>
          </a:xfrm>
        </p:spPr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unit test ?</a:t>
            </a:r>
          </a:p>
          <a:p>
            <a:r>
              <a:rPr lang="pl-PL" dirty="0" smtClean="0"/>
              <a:t>Co to jest TDD</a:t>
            </a:r>
          </a:p>
          <a:p>
            <a:r>
              <a:rPr lang="pl-PL" dirty="0" smtClean="0"/>
              <a:t>Red-Green-</a:t>
            </a:r>
            <a:r>
              <a:rPr lang="pl-PL" dirty="0" err="1" smtClean="0"/>
              <a:t>Refactor</a:t>
            </a:r>
            <a:endParaRPr lang="pl-PL" dirty="0" smtClean="0"/>
          </a:p>
          <a:p>
            <a:r>
              <a:rPr lang="pl-PL" dirty="0" smtClean="0"/>
              <a:t>Demo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978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03312" y="323764"/>
            <a:ext cx="9404723" cy="1400530"/>
          </a:xfrm>
        </p:spPr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www.youtube.com/watch?v=q5Xd1tmIgec</a:t>
            </a:r>
            <a:endParaRPr lang="pl-PL" dirty="0" smtClean="0"/>
          </a:p>
          <a:p>
            <a:r>
              <a:rPr lang="pl-PL" dirty="0" smtClean="0"/>
              <a:t>Art of the Unit </a:t>
            </a:r>
            <a:r>
              <a:rPr lang="pl-PL" dirty="0" err="1" smtClean="0"/>
              <a:t>testing</a:t>
            </a:r>
            <a:r>
              <a:rPr lang="pl-PL" dirty="0" smtClean="0"/>
              <a:t> – Roy </a:t>
            </a:r>
            <a:r>
              <a:rPr lang="pl-PL" dirty="0" err="1" smtClean="0"/>
              <a:t>Osherove</a:t>
            </a:r>
            <a:endParaRPr lang="pl-PL" dirty="0" smtClean="0"/>
          </a:p>
          <a:p>
            <a:r>
              <a:rPr lang="pl-PL" dirty="0"/>
              <a:t>http://www.mfranc.com/tdd/tdd-commit-by-commit-string-calculator-i/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89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37</Words>
  <Application>Microsoft Office PowerPoint</Application>
  <PresentationFormat>Panoramiczny</PresentationFormat>
  <Paragraphs>13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Jon</vt:lpstr>
      <vt:lpstr>Wstęp do TDD</vt:lpstr>
      <vt:lpstr>Agenda</vt:lpstr>
      <vt:lpstr>Źródła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TDD</dc:title>
  <dc:creator>Paweł Sawicz</dc:creator>
  <cp:lastModifiedBy>Paweł Sawicz</cp:lastModifiedBy>
  <cp:revision>5</cp:revision>
  <dcterms:created xsi:type="dcterms:W3CDTF">2014-03-24T17:51:54Z</dcterms:created>
  <dcterms:modified xsi:type="dcterms:W3CDTF">2014-03-24T19:10:12Z</dcterms:modified>
</cp:coreProperties>
</file>