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FC2793-BCE8-B3E3-CA65-B93027C7C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67A65B-FB38-22F3-2193-4CD063FE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254171-7673-9CDD-77A4-F1A94A26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8DDCE2-57D1-E9CC-3F45-FC7277EE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8FAD08-8914-7CD4-567D-447C4EFC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391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B727E-2780-E3AD-085B-27977FEB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04C370-096D-7BEF-88FD-74ADC62CF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0B890D-382B-2C8C-36A2-6685FD4B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A386B6-3FA0-7513-1724-4B7F268D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F1BE44-55E7-D7FB-00F1-0D0D3CA0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11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D765C5C-21C8-5CC4-CAA9-AD5A476AE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1AA9337-F1CD-18D6-057C-8665507C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641DA9-3F58-3944-2046-E780B14A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B49129-908D-4735-61A1-05640A0B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C652AA-79B5-E446-8D7C-53ADF5BD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2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F3730A-DA6C-EAE8-3E7B-C1EA4B81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978DA6-07F9-3F1E-F8AB-3F592814C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BC4A548-7C44-C939-DA33-32EFF59B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793126-9743-3027-5C92-A2BAEAB4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DADE2D-5A9D-1D2C-67EF-D9EDBA67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50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2C6B3-28B6-D058-934F-EDFC8C22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435102-FBD4-E4DF-5948-54B6F796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5CCA56-2D5A-66C1-3912-6BBB45B6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5B65634-8E1C-80D7-FB0C-6C55BCBF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3AC394-AC4C-1915-C76F-725CE94A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2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427071-387D-6474-95DD-877A9460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C6B4EA-88A5-6B08-FF0B-2C18DAA50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B076F80-E527-584E-CC8F-16BCB285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48127B-21E0-C6C1-43D2-6A185880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CB93FFD-B423-F35E-CD57-1B125D80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4C9C7-85C2-B87C-F504-29E2DE6C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37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E6465E-B372-7BC1-A6A0-DC3155D7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4E975E7-0345-DE00-6EDC-119810759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7182210-A9A8-1828-2648-76B76F6EC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68EA824-AACE-BA93-9129-01816DC9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F70E56E-648A-9634-5223-B3BEF1ED1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B91E209-0CBF-74F2-9ED2-AA13442E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D89DFCFB-133D-1104-B807-B791F6E3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7DA0863A-52E1-56A3-471E-74AC8518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46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CC9329-17D0-FB9C-5B93-6536B292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D906F0E-CBBD-7367-830A-6FF7F6FF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62857BA-19C9-CDB4-98BF-65D0EEE8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ACC7FDC-20A9-9C61-DAB9-C163028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57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6F93519-85A6-53C4-6C0D-75491D57B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F2EF8C-F893-6381-4B28-D7B6E3F3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930681E-D39E-F7E1-AB54-02351C9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342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952E9-79A7-472E-3AA4-152B7BF2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6112F3C-6AC5-B0AE-5992-FBB53DC0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09C24F7-74BA-271E-36CA-B2367C1F9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1DCFF0-FF7F-C72D-96A5-9FEF1813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08BE405-1514-2184-4E57-9F6E337B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66A7B7-88B6-C65B-33FD-A351395D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7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E50D9C-3344-F72F-7D04-67D1F6903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802847A-AF0C-C555-4D83-E84E99CE0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FD71554-1AE6-27AB-66C8-6133F421A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425076-DE98-CA4A-2624-F3BEE662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82204F6-82DE-78C6-8356-4317FDC5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42C147-6D5C-C19E-FE5E-79CBA2ED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219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47D81D7-964D-0437-E28D-0C7A5D2ED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4F21C76-7BF9-B6D1-A1ED-B8F45FD94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9EB2F5-3727-D842-790E-AFF3A45CD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1DCDF-59C7-46F3-9EEA-B34CA8E3C224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24A99-58B0-711A-3702-74EBAB09C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004EB7-59A3-1882-63B4-54E1AED54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D1233-6A07-4C4D-B4DD-95A553FDED5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805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E40767-AA33-5B54-2E1C-EF77DD0D6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238" y="1449421"/>
            <a:ext cx="6147880" cy="2644201"/>
          </a:xfrm>
        </p:spPr>
        <p:txBody>
          <a:bodyPr>
            <a:noAutofit/>
          </a:bodyPr>
          <a:lstStyle/>
          <a:p>
            <a:r>
              <a:rPr lang="pl-PL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Rachunek macierzowy</a:t>
            </a:r>
            <a:br>
              <a:rPr lang="pl-PL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pl-PL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l-PL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Mnożenie macierzy metodą tradycyjną i rekurencyjną metodą </a:t>
            </a:r>
            <a:r>
              <a:rPr lang="pl-PL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Bineta</a:t>
            </a:r>
            <a:endParaRPr lang="pl-PL" sz="3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535AAB7-3F3C-279C-DA1A-E1B0560D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684" y="5086536"/>
            <a:ext cx="5012987" cy="1655762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l-PL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Paweł Surdyka, Hanc Bartosz</a:t>
            </a:r>
          </a:p>
        </p:txBody>
      </p:sp>
      <p:pic>
        <p:nvPicPr>
          <p:cNvPr id="4" name="Obraz 3" descr="Logotyp AGH - Fundacja Instytut Rozwoju Regionalnego">
            <a:extLst>
              <a:ext uri="{FF2B5EF4-FFF2-40B4-BE49-F238E27FC236}">
                <a16:creationId xmlns:a16="http://schemas.microsoft.com/office/drawing/2014/main" id="{E84CE0BC-5DD0-9B8E-678B-BA68C12761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982" y="807920"/>
            <a:ext cx="2430780" cy="4721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960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74BD9-9342-19CB-5A5F-7255F8C0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Wykres ilości operacji zmienno-przecinkowych od wielkości macierzy</a:t>
            </a:r>
          </a:p>
        </p:txBody>
      </p:sp>
      <p:pic>
        <p:nvPicPr>
          <p:cNvPr id="4" name="Symbol zastępczy zawartości 3" descr="Obraz zawierający tekst, zrzut ekranu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4DCC7B7-E597-9DE4-5AA4-89525201A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538" y="1690688"/>
            <a:ext cx="6516923" cy="50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27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BFC53F-AF1F-8264-911F-E49FEBD4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7E27D6-3F34-C656-60AF-6601E32E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Wyższe l zmniejsza czas działa i ilość operacji zmiennoprzecinkowych, ponieważ wcześniej przechodzimy na mnożenie tradycyjne, które jest bardziej efektywne niż rekurencyjna dekompozycja.</a:t>
            </a:r>
          </a:p>
          <a:p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Dla małych wartości l algorytm wykonuje więcej poziomów rekurencji, co zwiększa liczbę </a:t>
            </a:r>
            <a:r>
              <a:rPr lang="pl-PL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wywołań</a:t>
            </a:r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operacji dodawania, powodując wydłużenie czasu działania.</a:t>
            </a:r>
          </a:p>
          <a:p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Zależność pomiędzy rozmiarem macierzy k a czasem wykonania jest wykładnicza.</a:t>
            </a:r>
          </a:p>
          <a:p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5693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5953E8-4EB8-A653-F0E5-E866196F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19"/>
            <a:ext cx="10515600" cy="1325563"/>
          </a:xfrm>
        </p:spPr>
        <p:txBody>
          <a:bodyPr/>
          <a:lstStyle/>
          <a:p>
            <a:r>
              <a:rPr lang="pl-PL" dirty="0"/>
              <a:t>Zadanie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332D47-B463-4E4C-FF77-C1DC7C62D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9966"/>
            <a:ext cx="11204643" cy="5145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- Dla macierzy o rozmiarze mniejszym lub równym 2^l × 2^l mnożenie </a:t>
            </a:r>
          </a:p>
          <a:p>
            <a:pPr marL="0" indent="0">
              <a:buNone/>
            </a:pPr>
            <a:r>
              <a:rPr lang="pl-PL" dirty="0"/>
              <a:t>algorytmem tradycyjnym. Dla macierzy o rozmiarze większym od</a:t>
            </a:r>
          </a:p>
          <a:p>
            <a:pPr marL="0" indent="0">
              <a:buNone/>
            </a:pPr>
            <a:r>
              <a:rPr lang="pl-PL" dirty="0"/>
              <a:t>2^l × 2^l mnożenie algorytmem rekurencyjny </a:t>
            </a:r>
            <a:r>
              <a:rPr lang="pl-PL" dirty="0" err="1"/>
              <a:t>Binéta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- Narysować wykres:  rozmiar macierzy 2^k × 2^k dla k = 2, 3, 4, ..., 16   względem czasu mnożenia.</a:t>
            </a:r>
          </a:p>
          <a:p>
            <a:pPr>
              <a:buFontTx/>
              <a:buChar char="-"/>
            </a:pPr>
            <a:r>
              <a:rPr lang="pl-PL" dirty="0"/>
              <a:t>Narysować drugi wykres:  rozmiar macierzy 2^k × 2^k dla k = 2, 3, 4, 16 względem liczby operacji zmienno-przecinkowych.</a:t>
            </a:r>
          </a:p>
          <a:p>
            <a:pPr>
              <a:buFontTx/>
              <a:buChar char="-"/>
            </a:pPr>
            <a:endParaRPr lang="pl-PL" dirty="0"/>
          </a:p>
          <a:p>
            <a:pPr marL="0" indent="0">
              <a:buNone/>
            </a:pPr>
            <a:r>
              <a:rPr lang="pl-PL" dirty="0"/>
              <a:t>Oba wykresy należy narysować dla różnych wartości l z przedziału </a:t>
            </a:r>
          </a:p>
          <a:p>
            <a:pPr marL="0" indent="0">
              <a:buNone/>
            </a:pPr>
            <a:r>
              <a:rPr lang="pl-PL" dirty="0"/>
              <a:t>2 &lt;  l  &lt;  k.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0593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DFDE0-E514-B20F-4BB9-C3E540E74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8861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Mnożenie tradycyjne - pseudokod</a:t>
            </a:r>
          </a:p>
        </p:txBody>
      </p:sp>
      <p:pic>
        <p:nvPicPr>
          <p:cNvPr id="4" name="Symbol zastępczy zawartości 3" descr="Obraz zawierający tekst, Czcionka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400A7CD-F2FD-795A-E5D0-D8DF1048C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36" y="2446277"/>
            <a:ext cx="10973328" cy="26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2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63425C-EBEB-E5AE-8D37-E8E44914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861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Mnożenie tradycyjne - kod z wykładu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7B0F0BA-C740-0B6B-B140-B4645F8EA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054" y="1955260"/>
            <a:ext cx="8619892" cy="4164257"/>
          </a:xfrm>
        </p:spPr>
      </p:pic>
    </p:spTree>
    <p:extLst>
      <p:ext uri="{BB962C8B-B14F-4D97-AF65-F5344CB8AC3E}">
        <p14:creationId xmlns:p14="http://schemas.microsoft.com/office/powerpoint/2010/main" val="400659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27963B-BB52-FF91-C17C-1133AEEF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386" y="1172521"/>
            <a:ext cx="9755221" cy="1325563"/>
          </a:xfrm>
        </p:spPr>
        <p:txBody>
          <a:bodyPr>
            <a:normAutofit/>
          </a:bodyPr>
          <a:lstStyle/>
          <a:p>
            <a:pPr algn="ctr"/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Algorytm </a:t>
            </a:r>
            <a:r>
              <a:rPr lang="pl-PL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Bineta</a:t>
            </a:r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ogólna zasada działania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0391681-18B7-381F-EA72-13D2642CB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875" y="3512647"/>
            <a:ext cx="8852245" cy="181068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DA04AB6B-651E-2A76-4A88-8E76B9CAC9BC}"/>
              </a:ext>
            </a:extLst>
          </p:cNvPr>
          <p:cNvSpPr txBox="1"/>
          <p:nvPr/>
        </p:nvSpPr>
        <p:spPr>
          <a:xfrm>
            <a:off x="1669875" y="2989427"/>
            <a:ext cx="3443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/>
              <a:t>Opis z wykładu:</a:t>
            </a:r>
          </a:p>
        </p:txBody>
      </p:sp>
    </p:spTree>
    <p:extLst>
      <p:ext uri="{BB962C8B-B14F-4D97-AF65-F5344CB8AC3E}">
        <p14:creationId xmlns:p14="http://schemas.microsoft.com/office/powerpoint/2010/main" val="312809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1D959A-35CF-AAFE-2F04-43E2B5A3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Algorytm </a:t>
            </a:r>
            <a:r>
              <a:rPr lang="pl-PL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Bineta</a:t>
            </a:r>
            <a:r>
              <a:rPr lang="pl-PL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pseudokod</a:t>
            </a:r>
            <a:endParaRPr lang="pl-PL" dirty="0"/>
          </a:p>
        </p:txBody>
      </p:sp>
      <p:pic>
        <p:nvPicPr>
          <p:cNvPr id="4" name="Symbol zastępczy zawartości 3" descr="Obraz zawierający tekst, zrzut ekranu, Czcionka, dokumen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0086318-56BF-D358-EFE1-45F10640E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093" y="1163388"/>
            <a:ext cx="7711813" cy="52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85082E-3125-4426-B177-B79FA98C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293"/>
            <a:ext cx="11019817" cy="1325563"/>
          </a:xfrm>
        </p:spPr>
        <p:txBody>
          <a:bodyPr/>
          <a:lstStyle/>
          <a:p>
            <a:pPr algn="ctr"/>
            <a:r>
              <a:rPr lang="pl-PL" dirty="0"/>
              <a:t>Wykres czasu wykonania od wielkości macierzy</a:t>
            </a:r>
          </a:p>
        </p:txBody>
      </p:sp>
      <p:pic>
        <p:nvPicPr>
          <p:cNvPr id="4" name="Symbol zastępczy zawartości 3" descr="Obraz zawierający zrzut ekranu, tekst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ECC6925-7E50-DE71-3A17-BA7CC29B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219" y="1511692"/>
            <a:ext cx="6915562" cy="507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1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97989-3184-E372-0FE0-B60D8227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4719" cy="1325563"/>
          </a:xfrm>
        </p:spPr>
        <p:txBody>
          <a:bodyPr/>
          <a:lstStyle/>
          <a:p>
            <a:pPr algn="ctr"/>
            <a:r>
              <a:rPr lang="pl-PL" dirty="0"/>
              <a:t>Wykres ilości operacji zmienno-przecinkowych od wielkości macierzy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F8AB86B-7607-A11D-22FB-37DB32EA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800" y="1690688"/>
            <a:ext cx="6440400" cy="50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9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A4E855-B068-403B-9965-480B74CD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Wykres logarytmiczny czasu wykonania od wielkości macierzy</a:t>
            </a:r>
          </a:p>
        </p:txBody>
      </p:sp>
      <p:pic>
        <p:nvPicPr>
          <p:cNvPr id="4" name="Symbol zastępczy zawartości 3" descr="Obraz zawierający tekst, zrzut ekranu, linia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28C037C-86A4-C2AB-0409-7F2B53FAA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580" y="1690688"/>
            <a:ext cx="6492839" cy="50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857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238</Words>
  <Application>Microsoft Office PowerPoint</Application>
  <PresentationFormat>Panoramiczny</PresentationFormat>
  <Paragraphs>24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Motyw pakietu Office</vt:lpstr>
      <vt:lpstr>Rachunek macierzowy  Mnożenie macierzy metodą tradycyjną i rekurencyjną metodą Bineta</vt:lpstr>
      <vt:lpstr>Zadanie </vt:lpstr>
      <vt:lpstr>Mnożenie tradycyjne - pseudokod</vt:lpstr>
      <vt:lpstr>Mnożenie tradycyjne - kod z wykładu</vt:lpstr>
      <vt:lpstr>Algorytm Bineta – ogólna zasada działania</vt:lpstr>
      <vt:lpstr>Algorytm Bineta – pseudokod</vt:lpstr>
      <vt:lpstr>Wykres czasu wykonania od wielkości macierzy</vt:lpstr>
      <vt:lpstr>Wykres ilości operacji zmienno-przecinkowych od wielkości macierzy</vt:lpstr>
      <vt:lpstr>Wykres logarytmiczny czasu wykonania od wielkości macierzy</vt:lpstr>
      <vt:lpstr>Wykres ilości operacji zmienno-przecinkowych od wielkości macierzy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Surdyka</dc:creator>
  <cp:lastModifiedBy>Paweł Surdyka</cp:lastModifiedBy>
  <cp:revision>1</cp:revision>
  <dcterms:created xsi:type="dcterms:W3CDTF">2025-03-27T20:59:33Z</dcterms:created>
  <dcterms:modified xsi:type="dcterms:W3CDTF">2025-03-27T22:05:59Z</dcterms:modified>
</cp:coreProperties>
</file>