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7" r:id="rId7"/>
    <p:sldId id="266" r:id="rId8"/>
    <p:sldId id="268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viz.org/download/" TargetMode="External"/><Relationship Id="rId2" Type="http://schemas.openxmlformats.org/officeDocument/2006/relationships/hyperlink" Target="http://plantuml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7AD92D-E612-4E75-8235-746BF0235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Plantuml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9FC5185-80EE-4AD6-A52D-CB3EC95C6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Paweł Tarkowski</a:t>
            </a:r>
          </a:p>
        </p:txBody>
      </p:sp>
    </p:spTree>
    <p:extLst>
      <p:ext uri="{BB962C8B-B14F-4D97-AF65-F5344CB8AC3E}">
        <p14:creationId xmlns:p14="http://schemas.microsoft.com/office/powerpoint/2010/main" val="268496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A98FB3-086E-4FEF-B907-207E810D2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3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l-PL" sz="3600" dirty="0"/>
          </a:p>
          <a:p>
            <a:pPr marL="0" indent="0" algn="ctr">
              <a:buNone/>
            </a:pPr>
            <a:r>
              <a:rPr lang="pl-PL" sz="4000" dirty="0" err="1"/>
              <a:t>Questions</a:t>
            </a:r>
            <a:r>
              <a:rPr lang="pl-PL" sz="40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7659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AD4C956E-813B-4A11-95B8-AAF0D22E8355}"/>
              </a:ext>
            </a:extLst>
          </p:cNvPr>
          <p:cNvSpPr txBox="1">
            <a:spLocks/>
          </p:cNvSpPr>
          <p:nvPr/>
        </p:nvSpPr>
        <p:spPr>
          <a:xfrm>
            <a:off x="1143000" y="1658143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pl-PL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4000" dirty="0" err="1"/>
              <a:t>Thank</a:t>
            </a:r>
            <a:r>
              <a:rPr lang="pl-PL" sz="4000" dirty="0"/>
              <a:t> </a:t>
            </a:r>
            <a:r>
              <a:rPr lang="pl-PL" sz="4000" dirty="0" err="1"/>
              <a:t>you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169509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38463B-7118-4788-81FA-9549ED93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plantuml</a:t>
            </a:r>
            <a:r>
              <a:rPr lang="pl-PL" dirty="0"/>
              <a:t> –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IT 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D23E3A-F1F2-4F1B-BE08-E4A2D2F7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7523"/>
            <a:ext cx="9905999" cy="3903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combine</a:t>
            </a:r>
            <a:r>
              <a:rPr lang="pl-PL" dirty="0"/>
              <a:t> </a:t>
            </a:r>
            <a:r>
              <a:rPr lang="pl-PL" dirty="0" err="1"/>
              <a:t>coding</a:t>
            </a:r>
            <a:r>
              <a:rPr lang="pl-PL" dirty="0"/>
              <a:t> and </a:t>
            </a:r>
            <a:r>
              <a:rPr lang="pl-PL" dirty="0" err="1"/>
              <a:t>creating</a:t>
            </a:r>
            <a:r>
              <a:rPr lang="pl-PL" dirty="0"/>
              <a:t> </a:t>
            </a:r>
            <a:r>
              <a:rPr lang="pl-PL" dirty="0" err="1"/>
              <a:t>diagrams</a:t>
            </a:r>
            <a:r>
              <a:rPr lang="pl-PL" dirty="0"/>
              <a:t>. </a:t>
            </a:r>
          </a:p>
          <a:p>
            <a:pPr marL="0" indent="0">
              <a:buNone/>
            </a:pP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drawing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easliy</a:t>
            </a:r>
            <a:r>
              <a:rPr lang="pl-PL" dirty="0"/>
              <a:t>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diagrams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:</a:t>
            </a:r>
          </a:p>
          <a:p>
            <a:r>
              <a:rPr lang="pl-PL" dirty="0" err="1"/>
              <a:t>sequence</a:t>
            </a:r>
            <a:r>
              <a:rPr lang="pl-PL" dirty="0"/>
              <a:t>, </a:t>
            </a:r>
            <a:r>
              <a:rPr lang="pl-PL" dirty="0" err="1"/>
              <a:t>class</a:t>
            </a:r>
            <a:r>
              <a:rPr lang="pl-PL" dirty="0"/>
              <a:t>, component, </a:t>
            </a:r>
            <a:r>
              <a:rPr lang="pl-PL" dirty="0" err="1"/>
              <a:t>activity</a:t>
            </a:r>
            <a:endParaRPr lang="pl-PL" dirty="0"/>
          </a:p>
          <a:p>
            <a:r>
              <a:rPr lang="pl-PL" dirty="0" err="1"/>
              <a:t>additional</a:t>
            </a:r>
            <a:r>
              <a:rPr lang="pl-PL" dirty="0"/>
              <a:t> non-UML </a:t>
            </a:r>
            <a:r>
              <a:rPr lang="pl-PL" dirty="0" err="1"/>
              <a:t>diagrams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: </a:t>
            </a:r>
            <a:r>
              <a:rPr lang="pl-PL" dirty="0" err="1"/>
              <a:t>archimate</a:t>
            </a:r>
            <a:r>
              <a:rPr lang="pl-PL" dirty="0"/>
              <a:t>, </a:t>
            </a:r>
            <a:r>
              <a:rPr lang="pl-PL" dirty="0" err="1"/>
              <a:t>wireframe</a:t>
            </a:r>
            <a:r>
              <a:rPr lang="pl-PL" dirty="0"/>
              <a:t> </a:t>
            </a:r>
            <a:r>
              <a:rPr lang="pl-PL" dirty="0" err="1"/>
              <a:t>graphical</a:t>
            </a:r>
            <a:r>
              <a:rPr lang="pl-PL" dirty="0"/>
              <a:t> </a:t>
            </a:r>
            <a:r>
              <a:rPr lang="pl-PL" dirty="0" err="1"/>
              <a:t>interface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433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F91799-976F-47FD-A74B-15FCA712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advantages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FB03B1-6835-4C99-892D-FC31845D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Possibility</a:t>
            </a:r>
            <a:r>
              <a:rPr lang="pl-PL" dirty="0"/>
              <a:t> to </a:t>
            </a:r>
            <a:r>
              <a:rPr lang="pl-PL" dirty="0" err="1"/>
              <a:t>create</a:t>
            </a:r>
            <a:r>
              <a:rPr lang="pl-PL" dirty="0"/>
              <a:t>/update </a:t>
            </a:r>
            <a:r>
              <a:rPr lang="pl-PL" dirty="0" err="1"/>
              <a:t>diagrams</a:t>
            </a:r>
            <a:r>
              <a:rPr lang="pl-PL" dirty="0"/>
              <a:t> </a:t>
            </a:r>
            <a:r>
              <a:rPr lang="pl-PL" dirty="0" err="1"/>
              <a:t>directly</a:t>
            </a:r>
            <a:r>
              <a:rPr lang="pl-PL" dirty="0"/>
              <a:t> on web </a:t>
            </a:r>
            <a:r>
              <a:rPr lang="pl-PL" dirty="0" err="1"/>
              <a:t>page</a:t>
            </a:r>
            <a:r>
              <a:rPr lang="pl-PL" dirty="0"/>
              <a:t> </a:t>
            </a:r>
          </a:p>
          <a:p>
            <a:r>
              <a:rPr lang="pl-PL" dirty="0"/>
              <a:t>Simple </a:t>
            </a:r>
            <a:r>
              <a:rPr lang="pl-PL" dirty="0" err="1"/>
              <a:t>structure</a:t>
            </a:r>
            <a:r>
              <a:rPr lang="pl-PL" dirty="0"/>
              <a:t> of </a:t>
            </a:r>
            <a:r>
              <a:rPr lang="pl-PL" dirty="0" err="1"/>
              <a:t>code</a:t>
            </a:r>
            <a:endParaRPr lang="pl-PL" dirty="0"/>
          </a:p>
          <a:p>
            <a:r>
              <a:rPr lang="pl-PL" dirty="0" err="1"/>
              <a:t>Readability</a:t>
            </a:r>
            <a:r>
              <a:rPr lang="pl-PL" dirty="0"/>
              <a:t> of </a:t>
            </a:r>
            <a:r>
              <a:rPr lang="pl-PL" dirty="0" err="1"/>
              <a:t>created</a:t>
            </a:r>
            <a:r>
              <a:rPr lang="pl-PL" dirty="0"/>
              <a:t> </a:t>
            </a:r>
            <a:r>
              <a:rPr lang="pl-PL" dirty="0" err="1"/>
              <a:t>diagrams</a:t>
            </a:r>
            <a:endParaRPr lang="pl-PL" dirty="0"/>
          </a:p>
          <a:p>
            <a:r>
              <a:rPr lang="pl-PL" dirty="0"/>
              <a:t>Integration with popular </a:t>
            </a:r>
            <a:r>
              <a:rPr lang="pl-PL" dirty="0" err="1"/>
              <a:t>IDEs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Idea, </a:t>
            </a:r>
            <a:r>
              <a:rPr lang="pl-PL" dirty="0" err="1"/>
              <a:t>VisualCode</a:t>
            </a:r>
            <a:r>
              <a:rPr lang="pl-PL" dirty="0"/>
              <a:t>,…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402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A0CB7A-5FC0-4E20-89B7-BEFFB659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Disadantages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DC203D-094E-467C-9781-596D29DD6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familiar</a:t>
            </a:r>
            <a:r>
              <a:rPr lang="pl-PL" dirty="0"/>
              <a:t> with </a:t>
            </a:r>
            <a:r>
              <a:rPr lang="pl-PL" dirty="0" err="1"/>
              <a:t>plantuml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structure</a:t>
            </a:r>
            <a:endParaRPr lang="pl-PL" dirty="0"/>
          </a:p>
          <a:p>
            <a:r>
              <a:rPr lang="pl-PL" dirty="0" err="1"/>
              <a:t>Flexibility</a:t>
            </a:r>
            <a:r>
              <a:rPr lang="pl-PL" dirty="0"/>
              <a:t> </a:t>
            </a:r>
            <a:r>
              <a:rPr lang="pl-PL" dirty="0" err="1"/>
              <a:t>appearance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limited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139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FD21DE-A877-4921-8901-B88F0C44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Before</a:t>
            </a:r>
            <a:r>
              <a:rPr lang="pl-PL" dirty="0"/>
              <a:t> start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15FADE-0A9A-410F-96E9-A4B20427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Documentation</a:t>
            </a:r>
            <a:r>
              <a:rPr lang="pl-PL" dirty="0"/>
              <a:t>: http://plantuml.com/PlantUML_Language_Reference_Guide.pdf</a:t>
            </a:r>
          </a:p>
          <a:p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examples</a:t>
            </a:r>
            <a:r>
              <a:rPr lang="pl-PL" dirty="0"/>
              <a:t> on web </a:t>
            </a:r>
            <a:r>
              <a:rPr lang="pl-PL" dirty="0" err="1"/>
              <a:t>page</a:t>
            </a:r>
            <a:r>
              <a:rPr lang="pl-PL" dirty="0"/>
              <a:t> </a:t>
            </a:r>
            <a:r>
              <a:rPr lang="pl-PL" dirty="0">
                <a:hlinkClick r:id="rId2"/>
              </a:rPr>
              <a:t>http://plantuml.com/</a:t>
            </a:r>
            <a:endParaRPr lang="pl-PL" dirty="0"/>
          </a:p>
          <a:p>
            <a:r>
              <a:rPr lang="pl-PL" dirty="0"/>
              <a:t>You can create diagrams directly on: http://www.plantuml.com/plantuml</a:t>
            </a:r>
          </a:p>
          <a:p>
            <a:r>
              <a:rPr lang="pl-PL" dirty="0" err="1"/>
              <a:t>Download</a:t>
            </a:r>
            <a:r>
              <a:rPr lang="pl-PL" dirty="0"/>
              <a:t> </a:t>
            </a:r>
            <a:r>
              <a:rPr lang="pl-PL" dirty="0" err="1"/>
              <a:t>plugin</a:t>
            </a:r>
            <a:r>
              <a:rPr lang="pl-PL" dirty="0"/>
              <a:t> for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favourite</a:t>
            </a:r>
            <a:r>
              <a:rPr lang="pl-PL" dirty="0"/>
              <a:t> IDE</a:t>
            </a:r>
          </a:p>
          <a:p>
            <a:r>
              <a:rPr lang="pl-PL" dirty="0"/>
              <a:t>Additional software is needed to install: </a:t>
            </a:r>
            <a:r>
              <a:rPr lang="pl-PL" dirty="0">
                <a:hlinkClick r:id="rId3"/>
              </a:rPr>
              <a:t>https://www.graphviz.org/download/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460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Component diagram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2874" y="2097088"/>
            <a:ext cx="5209384" cy="4202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504" y="2346468"/>
            <a:ext cx="3587606" cy="356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1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Sequence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1838036"/>
            <a:ext cx="5440939" cy="3937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63" y="1838036"/>
            <a:ext cx="5439063" cy="39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2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Deployment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0582" y="2646724"/>
            <a:ext cx="5006829" cy="2322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631" y="2288307"/>
            <a:ext cx="2195367" cy="285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5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DD164E-7752-478A-B236-7199EECF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Examples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822586-F35E-4E91-9B4C-AF52C00E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examples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available</a:t>
            </a:r>
            <a:r>
              <a:rPr lang="pl-PL" dirty="0"/>
              <a:t> on </a:t>
            </a:r>
            <a:r>
              <a:rPr lang="pl-PL" dirty="0" err="1"/>
              <a:t>github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https://github.com/paweltarkowski/plantuml-examples</a:t>
            </a:r>
          </a:p>
        </p:txBody>
      </p:sp>
    </p:spTree>
    <p:extLst>
      <p:ext uri="{BB962C8B-B14F-4D97-AF65-F5344CB8AC3E}">
        <p14:creationId xmlns:p14="http://schemas.microsoft.com/office/powerpoint/2010/main" val="2922142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358</TotalTime>
  <Words>149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Obwód</vt:lpstr>
      <vt:lpstr>Plantuml</vt:lpstr>
      <vt:lpstr>plantuml – what iS IT ?</vt:lpstr>
      <vt:lpstr>Other advantages</vt:lpstr>
      <vt:lpstr>Disadantages</vt:lpstr>
      <vt:lpstr>Before start</vt:lpstr>
      <vt:lpstr>Component diagram </vt:lpstr>
      <vt:lpstr>Sequence diagram</vt:lpstr>
      <vt:lpstr>Deployment diagram</vt:lpstr>
      <vt:lpstr>Examples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</dc:title>
  <dc:creator>pavlo</dc:creator>
  <cp:lastModifiedBy>Tarkowski, Pawel</cp:lastModifiedBy>
  <cp:revision>80</cp:revision>
  <dcterms:created xsi:type="dcterms:W3CDTF">2018-03-01T18:20:15Z</dcterms:created>
  <dcterms:modified xsi:type="dcterms:W3CDTF">2018-06-05T21:03:54Z</dcterms:modified>
</cp:coreProperties>
</file>