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B2514-92FE-48AB-AE6D-2BD2B09525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539DC7-C6D3-4134-B051-09E1F9E9C379}">
      <dgm:prSet/>
      <dgm:spPr/>
      <dgm:t>
        <a:bodyPr/>
        <a:lstStyle/>
        <a:p>
          <a:r>
            <a:rPr lang="en-US" dirty="0"/>
            <a:t>Feature </a:t>
          </a:r>
          <a:r>
            <a:rPr lang="th-TH" dirty="0"/>
            <a:t>ที่ </a:t>
          </a:r>
          <a:r>
            <a:rPr lang="en-US" dirty="0"/>
            <a:t>1</a:t>
          </a:r>
          <a:endParaRPr lang="th-TH" dirty="0"/>
        </a:p>
        <a:p>
          <a:r>
            <a:rPr lang="th-TH" dirty="0"/>
            <a:t> เพิ่มระบบค้นหา ให้สามารถค้นหา </a:t>
          </a:r>
          <a:r>
            <a:rPr lang="en-US" dirty="0"/>
            <a:t>id </a:t>
          </a:r>
          <a:r>
            <a:rPr lang="th-TH" dirty="0"/>
            <a:t>หรือ ข้อมูลของสัตว์ได้</a:t>
          </a:r>
          <a:endParaRPr lang="en-US" dirty="0"/>
        </a:p>
      </dgm:t>
    </dgm:pt>
    <dgm:pt modelId="{ECC68D2A-085D-461D-A6E3-75C6D0D29849}" type="parTrans" cxnId="{71BC32AA-4F82-4D17-8D04-1F6A9BA9823E}">
      <dgm:prSet/>
      <dgm:spPr/>
      <dgm:t>
        <a:bodyPr/>
        <a:lstStyle/>
        <a:p>
          <a:endParaRPr lang="en-US"/>
        </a:p>
      </dgm:t>
    </dgm:pt>
    <dgm:pt modelId="{A522110A-C01A-4F7E-9B06-CA62EA745DEF}" type="sibTrans" cxnId="{71BC32AA-4F82-4D17-8D04-1F6A9BA9823E}">
      <dgm:prSet/>
      <dgm:spPr/>
      <dgm:t>
        <a:bodyPr/>
        <a:lstStyle/>
        <a:p>
          <a:endParaRPr lang="en-US"/>
        </a:p>
      </dgm:t>
    </dgm:pt>
    <dgm:pt modelId="{DCC58FC0-D886-4898-906C-B3B075BB09D2}">
      <dgm:prSet/>
      <dgm:spPr/>
      <dgm:t>
        <a:bodyPr/>
        <a:lstStyle/>
        <a:p>
          <a:r>
            <a:rPr lang="en-US" dirty="0"/>
            <a:t>Feature </a:t>
          </a:r>
          <a:r>
            <a:rPr lang="th-TH" dirty="0"/>
            <a:t>ที่</a:t>
          </a:r>
          <a:r>
            <a:rPr lang="en-US" dirty="0"/>
            <a:t> 2</a:t>
          </a:r>
          <a:r>
            <a:rPr lang="th-TH" dirty="0"/>
            <a:t> </a:t>
          </a:r>
        </a:p>
        <a:p>
          <a:r>
            <a:rPr lang="th-TH" dirty="0"/>
            <a:t>แบ่งสัตว์ออกเป็นแต่ละประเภท</a:t>
          </a:r>
          <a:endParaRPr lang="en-US" dirty="0"/>
        </a:p>
      </dgm:t>
    </dgm:pt>
    <dgm:pt modelId="{B36A1A2A-89AC-4548-9AA0-02F05DE3F6FF}" type="parTrans" cxnId="{90E2675A-9AF5-4721-8A76-E0D17FDE2653}">
      <dgm:prSet/>
      <dgm:spPr/>
      <dgm:t>
        <a:bodyPr/>
        <a:lstStyle/>
        <a:p>
          <a:endParaRPr lang="en-US"/>
        </a:p>
      </dgm:t>
    </dgm:pt>
    <dgm:pt modelId="{7331F8C1-56F8-4035-A415-A0EFDE531DF9}" type="sibTrans" cxnId="{90E2675A-9AF5-4721-8A76-E0D17FDE2653}">
      <dgm:prSet/>
      <dgm:spPr/>
      <dgm:t>
        <a:bodyPr/>
        <a:lstStyle/>
        <a:p>
          <a:endParaRPr lang="en-US"/>
        </a:p>
      </dgm:t>
    </dgm:pt>
    <dgm:pt modelId="{E2149CF3-5DB0-4F92-9FF0-FF1BBB0423FA}">
      <dgm:prSet/>
      <dgm:spPr/>
      <dgm:t>
        <a:bodyPr/>
        <a:lstStyle/>
        <a:p>
          <a:r>
            <a:rPr lang="en-US" dirty="0"/>
            <a:t>Feature </a:t>
          </a:r>
          <a:r>
            <a:rPr lang="th-TH" dirty="0"/>
            <a:t>ที่</a:t>
          </a:r>
          <a:r>
            <a:rPr lang="en-US" dirty="0"/>
            <a:t> 3</a:t>
          </a:r>
          <a:endParaRPr lang="th-TH" dirty="0"/>
        </a:p>
        <a:p>
          <a:r>
            <a:rPr lang="th-TH" dirty="0"/>
            <a:t> ปรับปรุงการออกแบบ </a:t>
          </a:r>
          <a:r>
            <a:rPr lang="en-US" dirty="0"/>
            <a:t>UI/UX </a:t>
          </a:r>
          <a:r>
            <a:rPr lang="th-TH" dirty="0"/>
            <a:t>ให้ใช้งานง่ายขึ้น</a:t>
          </a:r>
          <a:endParaRPr lang="en-US" dirty="0"/>
        </a:p>
      </dgm:t>
    </dgm:pt>
    <dgm:pt modelId="{B5FEA83E-C81F-4FBC-97A6-44D09D7FF42F}" type="parTrans" cxnId="{D24E27ED-2168-40C0-87E8-4DC42C298C23}">
      <dgm:prSet/>
      <dgm:spPr/>
      <dgm:t>
        <a:bodyPr/>
        <a:lstStyle/>
        <a:p>
          <a:endParaRPr lang="en-US"/>
        </a:p>
      </dgm:t>
    </dgm:pt>
    <dgm:pt modelId="{8620C28E-E215-4D80-975C-B0EBB32A7F4F}" type="sibTrans" cxnId="{D24E27ED-2168-40C0-87E8-4DC42C298C23}">
      <dgm:prSet/>
      <dgm:spPr/>
      <dgm:t>
        <a:bodyPr/>
        <a:lstStyle/>
        <a:p>
          <a:endParaRPr lang="en-US"/>
        </a:p>
      </dgm:t>
    </dgm:pt>
    <dgm:pt modelId="{4BD57B47-B70F-4945-B885-B90F0AA3255C}" type="pres">
      <dgm:prSet presAssocID="{5A9B2514-92FE-48AB-AE6D-2BD2B09525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A17A33-63B8-45D9-9A25-733E6D2FBB04}" type="pres">
      <dgm:prSet presAssocID="{81539DC7-C6D3-4134-B051-09E1F9E9C379}" presName="hierRoot1" presStyleCnt="0"/>
      <dgm:spPr/>
    </dgm:pt>
    <dgm:pt modelId="{746CDD6C-BF76-4038-95D0-E274C5E6E126}" type="pres">
      <dgm:prSet presAssocID="{81539DC7-C6D3-4134-B051-09E1F9E9C379}" presName="composite" presStyleCnt="0"/>
      <dgm:spPr/>
    </dgm:pt>
    <dgm:pt modelId="{84CA565C-BA63-4F71-9C98-614B388AD485}" type="pres">
      <dgm:prSet presAssocID="{81539DC7-C6D3-4134-B051-09E1F9E9C379}" presName="background" presStyleLbl="node0" presStyleIdx="0" presStyleCnt="3"/>
      <dgm:spPr/>
    </dgm:pt>
    <dgm:pt modelId="{DF562CDF-764C-4E73-AAE7-ACA095681A3B}" type="pres">
      <dgm:prSet presAssocID="{81539DC7-C6D3-4134-B051-09E1F9E9C379}" presName="text" presStyleLbl="fgAcc0" presStyleIdx="0" presStyleCnt="3">
        <dgm:presLayoutVars>
          <dgm:chPref val="3"/>
        </dgm:presLayoutVars>
      </dgm:prSet>
      <dgm:spPr/>
    </dgm:pt>
    <dgm:pt modelId="{2EF45365-3B49-41F2-A6EC-10B8ADD84362}" type="pres">
      <dgm:prSet presAssocID="{81539DC7-C6D3-4134-B051-09E1F9E9C379}" presName="hierChild2" presStyleCnt="0"/>
      <dgm:spPr/>
    </dgm:pt>
    <dgm:pt modelId="{000B49D5-4BFB-4090-A0FC-111AD25DFDA9}" type="pres">
      <dgm:prSet presAssocID="{DCC58FC0-D886-4898-906C-B3B075BB09D2}" presName="hierRoot1" presStyleCnt="0"/>
      <dgm:spPr/>
    </dgm:pt>
    <dgm:pt modelId="{5F7A6993-575E-4F71-86BD-61A21947AA1B}" type="pres">
      <dgm:prSet presAssocID="{DCC58FC0-D886-4898-906C-B3B075BB09D2}" presName="composite" presStyleCnt="0"/>
      <dgm:spPr/>
    </dgm:pt>
    <dgm:pt modelId="{514631F7-3AAA-4446-B79C-CFF035EC6E82}" type="pres">
      <dgm:prSet presAssocID="{DCC58FC0-D886-4898-906C-B3B075BB09D2}" presName="background" presStyleLbl="node0" presStyleIdx="1" presStyleCnt="3"/>
      <dgm:spPr/>
    </dgm:pt>
    <dgm:pt modelId="{874C5192-A3DE-4925-8E5F-7A84F70A6A44}" type="pres">
      <dgm:prSet presAssocID="{DCC58FC0-D886-4898-906C-B3B075BB09D2}" presName="text" presStyleLbl="fgAcc0" presStyleIdx="1" presStyleCnt="3">
        <dgm:presLayoutVars>
          <dgm:chPref val="3"/>
        </dgm:presLayoutVars>
      </dgm:prSet>
      <dgm:spPr/>
    </dgm:pt>
    <dgm:pt modelId="{4DD96857-9AAB-4168-AAAA-10DBEAEE2286}" type="pres">
      <dgm:prSet presAssocID="{DCC58FC0-D886-4898-906C-B3B075BB09D2}" presName="hierChild2" presStyleCnt="0"/>
      <dgm:spPr/>
    </dgm:pt>
    <dgm:pt modelId="{C0A581B0-124D-426E-88CB-B193138C86F2}" type="pres">
      <dgm:prSet presAssocID="{E2149CF3-5DB0-4F92-9FF0-FF1BBB0423FA}" presName="hierRoot1" presStyleCnt="0"/>
      <dgm:spPr/>
    </dgm:pt>
    <dgm:pt modelId="{64BC990E-C441-4317-9439-C3742ABFF42F}" type="pres">
      <dgm:prSet presAssocID="{E2149CF3-5DB0-4F92-9FF0-FF1BBB0423FA}" presName="composite" presStyleCnt="0"/>
      <dgm:spPr/>
    </dgm:pt>
    <dgm:pt modelId="{8C224589-724F-4069-89E0-308BD4C470A9}" type="pres">
      <dgm:prSet presAssocID="{E2149CF3-5DB0-4F92-9FF0-FF1BBB0423FA}" presName="background" presStyleLbl="node0" presStyleIdx="2" presStyleCnt="3"/>
      <dgm:spPr/>
    </dgm:pt>
    <dgm:pt modelId="{A88C4B0B-2114-4386-8364-36E0E760B985}" type="pres">
      <dgm:prSet presAssocID="{E2149CF3-5DB0-4F92-9FF0-FF1BBB0423FA}" presName="text" presStyleLbl="fgAcc0" presStyleIdx="2" presStyleCnt="3">
        <dgm:presLayoutVars>
          <dgm:chPref val="3"/>
        </dgm:presLayoutVars>
      </dgm:prSet>
      <dgm:spPr/>
    </dgm:pt>
    <dgm:pt modelId="{261A576D-A154-4BE3-BB1F-C74B43D11D0F}" type="pres">
      <dgm:prSet presAssocID="{E2149CF3-5DB0-4F92-9FF0-FF1BBB0423FA}" presName="hierChild2" presStyleCnt="0"/>
      <dgm:spPr/>
    </dgm:pt>
  </dgm:ptLst>
  <dgm:cxnLst>
    <dgm:cxn modelId="{ADB96769-2268-4F5F-9C22-3F5F47D654A5}" type="presOf" srcId="{5A9B2514-92FE-48AB-AE6D-2BD2B0952528}" destId="{4BD57B47-B70F-4945-B885-B90F0AA3255C}" srcOrd="0" destOrd="0" presId="urn:microsoft.com/office/officeart/2005/8/layout/hierarchy1"/>
    <dgm:cxn modelId="{320EF372-6E07-421E-AA3E-9D19222A5818}" type="presOf" srcId="{81539DC7-C6D3-4134-B051-09E1F9E9C379}" destId="{DF562CDF-764C-4E73-AAE7-ACA095681A3B}" srcOrd="0" destOrd="0" presId="urn:microsoft.com/office/officeart/2005/8/layout/hierarchy1"/>
    <dgm:cxn modelId="{90E2675A-9AF5-4721-8A76-E0D17FDE2653}" srcId="{5A9B2514-92FE-48AB-AE6D-2BD2B0952528}" destId="{DCC58FC0-D886-4898-906C-B3B075BB09D2}" srcOrd="1" destOrd="0" parTransId="{B36A1A2A-89AC-4548-9AA0-02F05DE3F6FF}" sibTransId="{7331F8C1-56F8-4035-A415-A0EFDE531DF9}"/>
    <dgm:cxn modelId="{71BC32AA-4F82-4D17-8D04-1F6A9BA9823E}" srcId="{5A9B2514-92FE-48AB-AE6D-2BD2B0952528}" destId="{81539DC7-C6D3-4134-B051-09E1F9E9C379}" srcOrd="0" destOrd="0" parTransId="{ECC68D2A-085D-461D-A6E3-75C6D0D29849}" sibTransId="{A522110A-C01A-4F7E-9B06-CA62EA745DEF}"/>
    <dgm:cxn modelId="{0F1C4FBF-056B-478B-9E79-B0902542CEE0}" type="presOf" srcId="{DCC58FC0-D886-4898-906C-B3B075BB09D2}" destId="{874C5192-A3DE-4925-8E5F-7A84F70A6A44}" srcOrd="0" destOrd="0" presId="urn:microsoft.com/office/officeart/2005/8/layout/hierarchy1"/>
    <dgm:cxn modelId="{35C05FC2-8B17-420A-8BAE-7B2D1DEA6168}" type="presOf" srcId="{E2149CF3-5DB0-4F92-9FF0-FF1BBB0423FA}" destId="{A88C4B0B-2114-4386-8364-36E0E760B985}" srcOrd="0" destOrd="0" presId="urn:microsoft.com/office/officeart/2005/8/layout/hierarchy1"/>
    <dgm:cxn modelId="{D24E27ED-2168-40C0-87E8-4DC42C298C23}" srcId="{5A9B2514-92FE-48AB-AE6D-2BD2B0952528}" destId="{E2149CF3-5DB0-4F92-9FF0-FF1BBB0423FA}" srcOrd="2" destOrd="0" parTransId="{B5FEA83E-C81F-4FBC-97A6-44D09D7FF42F}" sibTransId="{8620C28E-E215-4D80-975C-B0EBB32A7F4F}"/>
    <dgm:cxn modelId="{2369FED9-9AC3-4156-A861-A7532E3DBBD0}" type="presParOf" srcId="{4BD57B47-B70F-4945-B885-B90F0AA3255C}" destId="{3BA17A33-63B8-45D9-9A25-733E6D2FBB04}" srcOrd="0" destOrd="0" presId="urn:microsoft.com/office/officeart/2005/8/layout/hierarchy1"/>
    <dgm:cxn modelId="{B8339442-56F0-40A1-BE33-68DFDE2A527D}" type="presParOf" srcId="{3BA17A33-63B8-45D9-9A25-733E6D2FBB04}" destId="{746CDD6C-BF76-4038-95D0-E274C5E6E126}" srcOrd="0" destOrd="0" presId="urn:microsoft.com/office/officeart/2005/8/layout/hierarchy1"/>
    <dgm:cxn modelId="{5EE7B036-DEE6-43A9-9272-F10CD8B21AB4}" type="presParOf" srcId="{746CDD6C-BF76-4038-95D0-E274C5E6E126}" destId="{84CA565C-BA63-4F71-9C98-614B388AD485}" srcOrd="0" destOrd="0" presId="urn:microsoft.com/office/officeart/2005/8/layout/hierarchy1"/>
    <dgm:cxn modelId="{3061CB3F-1DB5-4C90-BC40-493F88117DC8}" type="presParOf" srcId="{746CDD6C-BF76-4038-95D0-E274C5E6E126}" destId="{DF562CDF-764C-4E73-AAE7-ACA095681A3B}" srcOrd="1" destOrd="0" presId="urn:microsoft.com/office/officeart/2005/8/layout/hierarchy1"/>
    <dgm:cxn modelId="{B12F1D46-A372-42C3-8E44-8726E609CDAF}" type="presParOf" srcId="{3BA17A33-63B8-45D9-9A25-733E6D2FBB04}" destId="{2EF45365-3B49-41F2-A6EC-10B8ADD84362}" srcOrd="1" destOrd="0" presId="urn:microsoft.com/office/officeart/2005/8/layout/hierarchy1"/>
    <dgm:cxn modelId="{468FE6A4-6D48-4275-987E-C9885DA861EA}" type="presParOf" srcId="{4BD57B47-B70F-4945-B885-B90F0AA3255C}" destId="{000B49D5-4BFB-4090-A0FC-111AD25DFDA9}" srcOrd="1" destOrd="0" presId="urn:microsoft.com/office/officeart/2005/8/layout/hierarchy1"/>
    <dgm:cxn modelId="{BE7D3D66-08B3-41F1-8289-D9A0093343A4}" type="presParOf" srcId="{000B49D5-4BFB-4090-A0FC-111AD25DFDA9}" destId="{5F7A6993-575E-4F71-86BD-61A21947AA1B}" srcOrd="0" destOrd="0" presId="urn:microsoft.com/office/officeart/2005/8/layout/hierarchy1"/>
    <dgm:cxn modelId="{280CD1C4-1A5F-43A3-8C87-F68868A5CE6A}" type="presParOf" srcId="{5F7A6993-575E-4F71-86BD-61A21947AA1B}" destId="{514631F7-3AAA-4446-B79C-CFF035EC6E82}" srcOrd="0" destOrd="0" presId="urn:microsoft.com/office/officeart/2005/8/layout/hierarchy1"/>
    <dgm:cxn modelId="{8BCDAF19-03D1-4A1C-957D-A21232D8225D}" type="presParOf" srcId="{5F7A6993-575E-4F71-86BD-61A21947AA1B}" destId="{874C5192-A3DE-4925-8E5F-7A84F70A6A44}" srcOrd="1" destOrd="0" presId="urn:microsoft.com/office/officeart/2005/8/layout/hierarchy1"/>
    <dgm:cxn modelId="{C07B2D8A-6A2E-4D4B-802C-FFFEC4A6BE8B}" type="presParOf" srcId="{000B49D5-4BFB-4090-A0FC-111AD25DFDA9}" destId="{4DD96857-9AAB-4168-AAAA-10DBEAEE2286}" srcOrd="1" destOrd="0" presId="urn:microsoft.com/office/officeart/2005/8/layout/hierarchy1"/>
    <dgm:cxn modelId="{4100451C-B33B-4809-B7EA-A6E41F47D615}" type="presParOf" srcId="{4BD57B47-B70F-4945-B885-B90F0AA3255C}" destId="{C0A581B0-124D-426E-88CB-B193138C86F2}" srcOrd="2" destOrd="0" presId="urn:microsoft.com/office/officeart/2005/8/layout/hierarchy1"/>
    <dgm:cxn modelId="{1A007369-753D-4E2E-970A-9EC1FBB7165E}" type="presParOf" srcId="{C0A581B0-124D-426E-88CB-B193138C86F2}" destId="{64BC990E-C441-4317-9439-C3742ABFF42F}" srcOrd="0" destOrd="0" presId="urn:microsoft.com/office/officeart/2005/8/layout/hierarchy1"/>
    <dgm:cxn modelId="{2D9C7CC6-1E46-4CB2-8D3C-320C632EC93F}" type="presParOf" srcId="{64BC990E-C441-4317-9439-C3742ABFF42F}" destId="{8C224589-724F-4069-89E0-308BD4C470A9}" srcOrd="0" destOrd="0" presId="urn:microsoft.com/office/officeart/2005/8/layout/hierarchy1"/>
    <dgm:cxn modelId="{FE2BD2AC-34C9-4C48-9EBC-603EEDB52645}" type="presParOf" srcId="{64BC990E-C441-4317-9439-C3742ABFF42F}" destId="{A88C4B0B-2114-4386-8364-36E0E760B985}" srcOrd="1" destOrd="0" presId="urn:microsoft.com/office/officeart/2005/8/layout/hierarchy1"/>
    <dgm:cxn modelId="{4D6B4EC2-4FFF-4168-9D2A-E3D985E1B351}" type="presParOf" srcId="{C0A581B0-124D-426E-88CB-B193138C86F2}" destId="{261A576D-A154-4BE3-BB1F-C74B43D11D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A565C-BA63-4F71-9C98-614B388AD485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62CDF-764C-4E73-AAE7-ACA095681A3B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 </a:t>
          </a:r>
          <a:r>
            <a:rPr lang="th-TH" sz="2100" kern="1200" dirty="0"/>
            <a:t>ที่ </a:t>
          </a:r>
          <a:r>
            <a:rPr lang="en-US" sz="2100" kern="1200" dirty="0"/>
            <a:t>1</a:t>
          </a:r>
          <a:endParaRPr lang="th-TH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100" kern="1200" dirty="0"/>
            <a:t> เพิ่มระบบค้นหา ให้สามารถค้นหา </a:t>
          </a:r>
          <a:r>
            <a:rPr lang="en-US" sz="2100" kern="1200" dirty="0"/>
            <a:t>id </a:t>
          </a:r>
          <a:r>
            <a:rPr lang="th-TH" sz="2100" kern="1200" dirty="0"/>
            <a:t>หรือ ข้อมูลของสัตว์ได้</a:t>
          </a:r>
          <a:endParaRPr lang="en-US" sz="2100" kern="1200" dirty="0"/>
        </a:p>
      </dsp:txBody>
      <dsp:txXfrm>
        <a:off x="350259" y="772824"/>
        <a:ext cx="2599892" cy="1614269"/>
      </dsp:txXfrm>
    </dsp:sp>
    <dsp:sp modelId="{514631F7-3AAA-4446-B79C-CFF035EC6E82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C5192-A3DE-4925-8E5F-7A84F70A6A44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 </a:t>
          </a:r>
          <a:r>
            <a:rPr lang="th-TH" sz="2100" kern="1200" dirty="0"/>
            <a:t>ที่</a:t>
          </a:r>
          <a:r>
            <a:rPr lang="en-US" sz="2100" kern="1200" dirty="0"/>
            <a:t> 2</a:t>
          </a:r>
          <a:r>
            <a:rPr lang="th-TH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100" kern="1200" dirty="0"/>
            <a:t>แบ่งสัตว์ออกเป็นแต่ละประเภท</a:t>
          </a:r>
          <a:endParaRPr lang="en-US" sz="2100" kern="1200" dirty="0"/>
        </a:p>
      </dsp:txBody>
      <dsp:txXfrm>
        <a:off x="3650670" y="772824"/>
        <a:ext cx="2599892" cy="1614269"/>
      </dsp:txXfrm>
    </dsp:sp>
    <dsp:sp modelId="{8C224589-724F-4069-89E0-308BD4C470A9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C4B0B-2114-4386-8364-36E0E760B985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 </a:t>
          </a:r>
          <a:r>
            <a:rPr lang="th-TH" sz="2100" kern="1200" dirty="0"/>
            <a:t>ที่</a:t>
          </a:r>
          <a:r>
            <a:rPr lang="en-US" sz="2100" kern="1200" dirty="0"/>
            <a:t> 3</a:t>
          </a:r>
          <a:endParaRPr lang="th-TH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100" kern="1200" dirty="0"/>
            <a:t> ปรับปรุงการออกแบบ </a:t>
          </a:r>
          <a:r>
            <a:rPr lang="en-US" sz="2100" kern="1200" dirty="0"/>
            <a:t>UI/UX </a:t>
          </a:r>
          <a:r>
            <a:rPr lang="th-TH" sz="2100" kern="1200" dirty="0"/>
            <a:t>ให้ใช้งานง่ายขึ้น</a:t>
          </a:r>
          <a:endParaRPr lang="en-US" sz="2100" kern="1200" dirty="0"/>
        </a:p>
      </dsp:txBody>
      <dsp:txXfrm>
        <a:off x="6951082" y="772824"/>
        <a:ext cx="2599892" cy="1614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7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3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90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480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64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4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4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8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0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6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FDB983-57D4-4524-928A-6E3CAB900B4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FA5DA81-4C36-4310-92B7-8BB8D53B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619" y="4404852"/>
            <a:ext cx="9989677" cy="1054745"/>
          </a:xfrm>
        </p:spPr>
        <p:txBody>
          <a:bodyPr>
            <a:normAutofit/>
          </a:bodyPr>
          <a:lstStyle/>
          <a:p>
            <a:r>
              <a:rPr lang="en-US" dirty="0" err="1"/>
              <a:t>nv</a:t>
            </a:r>
            <a:r>
              <a:rPr lang="en-US" dirty="0"/>
              <a:t>-animal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48" y="5540582"/>
            <a:ext cx="9603727" cy="3887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65312962 </a:t>
            </a:r>
            <a:r>
              <a:rPr lang="th-TH"/>
              <a:t>ปวีณ์ธิดา แสนขัน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7C957-7FC7-4EA7-BDD6-7D6B357C9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CAA33298-A32F-61B3-F6B1-23FF6D51B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1244" y="1410207"/>
            <a:ext cx="2455875" cy="24558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1B9DA3-CEAD-441F-B353-6446DF8FB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ชื่อโมเดล</a:t>
            </a:r>
            <a:r>
              <a:rPr lang="en-US" sz="2000" dirty="0"/>
              <a:t>: </a:t>
            </a:r>
            <a:r>
              <a:rPr lang="th-TH" sz="2000" dirty="0"/>
              <a:t>สัตว์ป่า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D68FB7-7AAB-BB73-D5F0-A3F884D7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64676"/>
              </p:ext>
            </p:extLst>
          </p:nvPr>
        </p:nvGraphicFramePr>
        <p:xfrm>
          <a:off x="1798128" y="2583799"/>
          <a:ext cx="8595744" cy="312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653">
                  <a:extLst>
                    <a:ext uri="{9D8B030D-6E8A-4147-A177-3AD203B41FA5}">
                      <a16:colId xmlns:a16="http://schemas.microsoft.com/office/drawing/2014/main" val="93419168"/>
                    </a:ext>
                  </a:extLst>
                </a:gridCol>
                <a:gridCol w="2795644">
                  <a:extLst>
                    <a:ext uri="{9D8B030D-6E8A-4147-A177-3AD203B41FA5}">
                      <a16:colId xmlns:a16="http://schemas.microsoft.com/office/drawing/2014/main" val="773234174"/>
                    </a:ext>
                  </a:extLst>
                </a:gridCol>
                <a:gridCol w="1719149">
                  <a:extLst>
                    <a:ext uri="{9D8B030D-6E8A-4147-A177-3AD203B41FA5}">
                      <a16:colId xmlns:a16="http://schemas.microsoft.com/office/drawing/2014/main" val="843552179"/>
                    </a:ext>
                  </a:extLst>
                </a:gridCol>
                <a:gridCol w="1719149">
                  <a:extLst>
                    <a:ext uri="{9D8B030D-6E8A-4147-A177-3AD203B41FA5}">
                      <a16:colId xmlns:a16="http://schemas.microsoft.com/office/drawing/2014/main" val="816270690"/>
                    </a:ext>
                  </a:extLst>
                </a:gridCol>
                <a:gridCol w="1719149">
                  <a:extLst>
                    <a:ext uri="{9D8B030D-6E8A-4147-A177-3AD203B41FA5}">
                      <a16:colId xmlns:a16="http://schemas.microsoft.com/office/drawing/2014/main" val="122048257"/>
                    </a:ext>
                  </a:extLst>
                </a:gridCol>
              </a:tblGrid>
              <a:tr h="418706">
                <a:tc>
                  <a:txBody>
                    <a:bodyPr/>
                    <a:lstStyle/>
                    <a:p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06476"/>
                  </a:ext>
                </a:extLst>
              </a:tr>
              <a:tr h="41870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53747"/>
                  </a:ext>
                </a:extLst>
              </a:tr>
              <a:tr h="418706">
                <a:tc>
                  <a:txBody>
                    <a:bodyPr/>
                    <a:lstStyle/>
                    <a:p>
                      <a:pPr algn="ctr"/>
                      <a:r>
                        <a:rPr lang="th-TH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สัตว์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</a:rPr>
                        <a:t>เสือโคร่ง 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Tiger)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37790"/>
                  </a:ext>
                </a:extLst>
              </a:tr>
              <a:tr h="1032425">
                <a:tc>
                  <a:txBody>
                    <a:bodyPr/>
                    <a:lstStyle/>
                    <a:p>
                      <a:pPr algn="ctr"/>
                      <a:r>
                        <a:rPr lang="th-TH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อาหาร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</a:rPr>
                        <a:t>สัตว์เลี้ยงลูกด้วยนมขนาดกลางถึงใหญ่ (เช่น กวาง)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78398"/>
                  </a:ext>
                </a:extLst>
              </a:tr>
              <a:tr h="418706">
                <a:tc>
                  <a:txBody>
                    <a:bodyPr/>
                    <a:lstStyle/>
                    <a:p>
                      <a:pPr algn="ctr"/>
                      <a:r>
                        <a:rPr lang="th-TH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ที่อยู่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</a:rPr>
                        <a:t>ป่าเขตร้อนในเอเชีย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03353"/>
                  </a:ext>
                </a:extLst>
              </a:tr>
              <a:tr h="418706">
                <a:tc>
                  <a:txBody>
                    <a:bodyPr/>
                    <a:lstStyle/>
                    <a:p>
                      <a:pPr algn="ctr"/>
                      <a:r>
                        <a:rPr lang="th-TH" b="1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ประเภท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</a:rPr>
                        <a:t>สัตว์เลี้ยงลูกด้วยนม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2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262626"/>
                </a:solidFill>
              </a:rPr>
              <a:t>ส่วนที่เพิ่มเติมจาก </a:t>
            </a:r>
            <a:r>
              <a:rPr lang="en-US">
                <a:solidFill>
                  <a:srgbClr val="262626"/>
                </a:solidFill>
              </a:rPr>
              <a:t>Project </a:t>
            </a:r>
            <a:r>
              <a:rPr lang="th-TH">
                <a:solidFill>
                  <a:srgbClr val="262626"/>
                </a:solidFill>
              </a:rPr>
              <a:t>ตั้งต้น 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5FBC5A-F243-3F54-D4E8-08EB2BFFC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877751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118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nv-animal</vt:lpstr>
      <vt:lpstr>DataDictionary</vt:lpstr>
      <vt:lpstr>ส่วนที่เพิ่มเติมจาก Project ตั้งต้น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THANAKORN NAKPHOOK</cp:lastModifiedBy>
  <cp:revision>5</cp:revision>
  <dcterms:created xsi:type="dcterms:W3CDTF">2024-10-08T09:35:04Z</dcterms:created>
  <dcterms:modified xsi:type="dcterms:W3CDTF">2024-10-10T13:55:57Z</dcterms:modified>
</cp:coreProperties>
</file>