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45B79-7F75-4BED-8F81-FD2F5D1806C1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584E1-1BED-489A-9126-BCE5EBDF258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584E1-1BED-489A-9126-BCE5EBDF2589}" type="slidenum">
              <a:rPr lang="pl-PL" smtClean="0"/>
              <a:t>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664760E-2737-4C1D-8EA4-ACBAFEE1062A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1D98249-A0F2-4062-AA15-81F5F2F4450C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PORTY + JAVA</a:t>
            </a:r>
            <a:endParaRPr lang="pl-PL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Michał Pałka</a:t>
            </a:r>
          </a:p>
          <a:p>
            <a:r>
              <a:rPr lang="pl-PL" dirty="0" smtClean="0"/>
              <a:t>Paweł Kocot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Komunikacja ze światem zewnętrznym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7472386" cy="4884124"/>
          </a:xfrm>
        </p:spPr>
        <p:txBody>
          <a:bodyPr/>
          <a:lstStyle/>
          <a:p>
            <a:r>
              <a:rPr lang="pl-PL" sz="3200" dirty="0" smtClean="0"/>
              <a:t>Dwa rozwiązania wbudowane w język:</a:t>
            </a:r>
          </a:p>
          <a:p>
            <a:pPr lvl="1"/>
            <a:r>
              <a:rPr lang="pl-PL" sz="2800" dirty="0" smtClean="0"/>
              <a:t>distributed Erlang (Erlang-Erlang)</a:t>
            </a:r>
          </a:p>
          <a:p>
            <a:pPr lvl="1"/>
            <a:r>
              <a:rPr lang="pl-PL" sz="2800" dirty="0" smtClean="0"/>
              <a:t>porty (Erlang-inny język programowania)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CZYM SĄ PORTY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5357826"/>
            <a:ext cx="7500990" cy="1114420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Komunikacja przez standardowe wejście / wyjście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08437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Tworzenie portu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3200" dirty="0" smtClean="0"/>
              <a:t>open_port(PortName, PortSettings)     - bif tworzący port</a:t>
            </a:r>
          </a:p>
          <a:p>
            <a:pPr>
              <a:buNone/>
            </a:pPr>
            <a:r>
              <a:rPr lang="pl-PL" sz="3200" dirty="0" smtClean="0"/>
              <a:t>Np.</a:t>
            </a:r>
          </a:p>
          <a:p>
            <a:pPr>
              <a:buNone/>
            </a:pPr>
            <a:r>
              <a:rPr lang="pl-PL" sz="3200" dirty="0" smtClean="0"/>
              <a:t>Port = open_port(</a:t>
            </a:r>
          </a:p>
          <a:p>
            <a:pPr>
              <a:buNone/>
            </a:pPr>
            <a:r>
              <a:rPr lang="pl-PL" sz="3200" dirty="0" smtClean="0"/>
              <a:t>	{spawn, ”java ServerGui”},</a:t>
            </a:r>
          </a:p>
          <a:p>
            <a:pPr>
              <a:buNone/>
            </a:pPr>
            <a:r>
              <a:rPr lang="pl-PL" sz="3200" dirty="0" smtClean="0"/>
              <a:t>	</a:t>
            </a:r>
            <a:r>
              <a:rPr lang="pl-PL" sz="3200" dirty="0" smtClean="0"/>
              <a:t>[{packet, 4}, binary]</a:t>
            </a:r>
            <a:endParaRPr lang="pl-PL" sz="3200" dirty="0" smtClean="0"/>
          </a:p>
          <a:p>
            <a:pPr>
              <a:buNone/>
            </a:pPr>
            <a:r>
              <a:rPr lang="pl-PL" sz="3200" dirty="0" smtClean="0"/>
              <a:t>)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Wysyłanie danych do portu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Jak do innego procesu</a:t>
            </a:r>
          </a:p>
          <a:p>
            <a:pPr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	PortPid ! {ReturnPid, {command, Message}}.</a:t>
            </a:r>
          </a:p>
          <a:p>
            <a:pPr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Przy użyciu BIF-a</a:t>
            </a:r>
          </a:p>
          <a:p>
            <a:pPr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	port_command(PortPid, Message).</a:t>
            </a:r>
          </a:p>
          <a:p>
            <a:pPr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Np.</a:t>
            </a:r>
          </a:p>
          <a:p>
            <a:pPr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	PortPid ! {self(), {command, ”abcd”}}.</a:t>
            </a:r>
          </a:p>
          <a:p>
            <a:pPr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	Port_command(PortPid, ”abcd”).</a:t>
            </a: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Odbiór danych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wiadomość w skrzynce procesu postaci: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{PortPid, {data, Message}}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N</a:t>
            </a:r>
            <a:r>
              <a:rPr lang="pl-PL" dirty="0" smtClean="0"/>
              <a:t>p.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receive</a:t>
            </a:r>
          </a:p>
          <a:p>
            <a:pPr>
              <a:buNone/>
            </a:pPr>
            <a:r>
              <a:rPr lang="pl-PL" dirty="0" smtClean="0"/>
              <a:t>	{PortPid, {data, </a:t>
            </a:r>
            <a:r>
              <a:rPr lang="pl-PL" dirty="0" smtClean="0"/>
              <a:t>”abcd”}} </a:t>
            </a:r>
            <a:r>
              <a:rPr lang="pl-PL" dirty="0" smtClean="0"/>
              <a:t>-&gt;</a:t>
            </a:r>
          </a:p>
          <a:p>
            <a:pPr>
              <a:buNone/>
            </a:pPr>
            <a:r>
              <a:rPr lang="pl-PL" dirty="0" smtClean="0"/>
              <a:t>		do_something()</a:t>
            </a:r>
          </a:p>
          <a:p>
            <a:pPr>
              <a:buNone/>
            </a:pPr>
            <a:r>
              <a:rPr lang="pl-PL" dirty="0" smtClean="0"/>
              <a:t>end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SERIALIZACJA DANYCH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Zmiana złożonych struktur danych na ciąg bajtów</a:t>
            </a:r>
          </a:p>
          <a:p>
            <a:r>
              <a:rPr lang="pl-PL" dirty="0" smtClean="0"/>
              <a:t>Google Protocol Buffers</a:t>
            </a:r>
          </a:p>
          <a:p>
            <a:r>
              <a:rPr lang="pl-PL" dirty="0" smtClean="0"/>
              <a:t>Dla Javy – oficjalna implementacja Google’a</a:t>
            </a:r>
          </a:p>
          <a:p>
            <a:r>
              <a:rPr lang="pl-PL" dirty="0" smtClean="0"/>
              <a:t>Dla Erlanga – np. Piqi</a:t>
            </a:r>
          </a:p>
          <a:p>
            <a:r>
              <a:rPr lang="pl-PL" dirty="0" smtClean="0"/>
              <a:t>Deklaracja struktur danych niezależna od języka programowania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protobuffs API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sz="2800" dirty="0" smtClean="0"/>
              <a:t>Serializacja</a:t>
            </a:r>
          </a:p>
          <a:p>
            <a:pPr lvl="1" fontAlgn="base">
              <a:buFont typeface="Arial" pitchFamily="34" charset="0"/>
              <a:buChar char="•"/>
            </a:pPr>
            <a:r>
              <a:rPr lang="pl-PL" sz="2400" dirty="0" smtClean="0"/>
              <a:t>byte</a:t>
            </a:r>
            <a:r>
              <a:rPr lang="pl-PL" sz="2400" dirty="0" smtClean="0"/>
              <a:t>[] toByteArray</a:t>
            </a:r>
            <a:r>
              <a:rPr lang="pl-PL" sz="2400" dirty="0" smtClean="0"/>
              <a:t>()</a:t>
            </a:r>
          </a:p>
          <a:p>
            <a:pPr lvl="1" fontAlgn="base">
              <a:buFont typeface="Arial" pitchFamily="34" charset="0"/>
              <a:buChar char="•"/>
            </a:pPr>
            <a:r>
              <a:rPr lang="pl-PL" sz="2400" dirty="0" smtClean="0"/>
              <a:t>void writeTo(OutputStream output</a:t>
            </a:r>
            <a:r>
              <a:rPr lang="pl-PL" sz="2400" dirty="0" smtClean="0"/>
              <a:t>)</a:t>
            </a:r>
          </a:p>
          <a:p>
            <a:pPr fontAlgn="base"/>
            <a:r>
              <a:rPr lang="pl-PL" sz="2800" dirty="0" smtClean="0"/>
              <a:t>Deserializacja	</a:t>
            </a:r>
          </a:p>
          <a:p>
            <a:pPr lvl="1" fontAlgn="base">
              <a:buFont typeface="Arial" pitchFamily="34" charset="0"/>
              <a:buChar char="•"/>
            </a:pPr>
            <a:r>
              <a:rPr lang="pl-PL" sz="2400" dirty="0" smtClean="0"/>
              <a:t>static &lt;Type&gt; </a:t>
            </a:r>
            <a:r>
              <a:rPr lang="pl-PL" sz="2400" dirty="0" smtClean="0"/>
              <a:t>parseFrom(byte[] </a:t>
            </a:r>
            <a:r>
              <a:rPr lang="pl-PL" sz="2400" dirty="0" smtClean="0"/>
              <a:t>data)</a:t>
            </a:r>
            <a:endParaRPr lang="pl-PL" sz="2400" dirty="0" smtClean="0"/>
          </a:p>
          <a:p>
            <a:pPr lvl="1" fontAlgn="base">
              <a:buFont typeface="Arial" pitchFamily="34" charset="0"/>
              <a:buChar char="•"/>
            </a:pPr>
            <a:r>
              <a:rPr lang="pl-PL" sz="2400" dirty="0" smtClean="0"/>
              <a:t>static &lt;Type&gt; </a:t>
            </a:r>
            <a:r>
              <a:rPr lang="pl-PL" sz="2400" dirty="0" smtClean="0"/>
              <a:t>parseFrom(InputStream input)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Piqi Api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sz="2800" dirty="0" smtClean="0"/>
              <a:t>Serializacja</a:t>
            </a:r>
          </a:p>
          <a:p>
            <a:pPr lvl="1" fontAlgn="base">
              <a:buFont typeface="Arial" pitchFamily="34" charset="0"/>
              <a:buChar char="•"/>
            </a:pPr>
            <a:r>
              <a:rPr lang="pl-PL" sz="2400" dirty="0" smtClean="0"/>
              <a:t>gen_&lt;typename&gt;/1</a:t>
            </a:r>
            <a:endParaRPr lang="pl-PL" sz="2400" dirty="0" smtClean="0"/>
          </a:p>
          <a:p>
            <a:pPr fontAlgn="base"/>
            <a:r>
              <a:rPr lang="pl-PL" sz="2800" dirty="0" smtClean="0"/>
              <a:t>Deserializacja	</a:t>
            </a:r>
          </a:p>
          <a:p>
            <a:pPr lvl="1" fontAlgn="base">
              <a:buFont typeface="Arial" pitchFamily="34" charset="0"/>
              <a:buChar char="•"/>
            </a:pPr>
            <a:r>
              <a:rPr lang="pl-PL" sz="2400" dirty="0" smtClean="0"/>
              <a:t>parse_&lt;typename&gt;/1</a:t>
            </a:r>
            <a:endParaRPr lang="pl-PL" sz="2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99</TotalTime>
  <Words>122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PORTY + JAVA</vt:lpstr>
      <vt:lpstr>Komunikacja ze światem zewnętrznym</vt:lpstr>
      <vt:lpstr>CZYM SĄ PORTY</vt:lpstr>
      <vt:lpstr>Tworzenie portu</vt:lpstr>
      <vt:lpstr>Wysyłanie danych do portu</vt:lpstr>
      <vt:lpstr>Odbiór danych</vt:lpstr>
      <vt:lpstr>SERIALIZACJA DANYCH</vt:lpstr>
      <vt:lpstr>protobuffs API</vt:lpstr>
      <vt:lpstr>Piqi 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PORTY + JAVA</dc:title>
  <dc:creator>Paweł Kocot</dc:creator>
  <cp:lastModifiedBy>Paweł Kocot</cp:lastModifiedBy>
  <cp:revision>21</cp:revision>
  <dcterms:created xsi:type="dcterms:W3CDTF">2014-01-20T15:42:33Z</dcterms:created>
  <dcterms:modified xsi:type="dcterms:W3CDTF">2014-01-20T17:22:16Z</dcterms:modified>
</cp:coreProperties>
</file>