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InstaScraper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9800" y="3377750"/>
            <a:ext cx="43329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Anna Zdrojewska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Szymon Królikowski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Daniel Pawlikowski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Postępy prac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implementacja parsowania zdjęć z serwisu Instagram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przygotowanie środowiska</a:t>
            </a:r>
            <a:r>
              <a:rPr lang="pl">
                <a:solidFill>
                  <a:srgbClr val="00FF00"/>
                </a:solidFill>
              </a:rPr>
              <a:t>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konfiguracja paczek i niezbędnych narzędzi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analiza serwisu Instagram pod kątem scrapingu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ciekawe rozwiazanie problemu pobierania zdjęcia profilowego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pl">
                <a:solidFill>
                  <a:srgbClr val="FF0000"/>
                </a:solidFill>
              </a:rPr>
              <a:t>implementacja parsowania i pobierania zdjęć z serwisu Instagram </a:t>
            </a:r>
            <a:r>
              <a:rPr lang="pl" sz="2400">
                <a:solidFill>
                  <a:srgbClr val="00FF00"/>
                </a:solidFill>
              </a:rPr>
              <a:t>☑ </a:t>
            </a:r>
            <a:endParaRPr sz="2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Liczenie zdjęć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990150"/>
            <a:ext cx="76104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775" y="1535988"/>
            <a:ext cx="49244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Emulacja scrollowania zdjęć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00" y="962599"/>
            <a:ext cx="7357651" cy="40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88" y="550938"/>
            <a:ext cx="7950025" cy="40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48700" y="2095550"/>
            <a:ext cx="8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[Prezentacja działania aplikacji w aktualnej wersji]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