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InstaScraper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9800" y="3377750"/>
            <a:ext cx="43329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Anna Zdrojewska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Szymon Królikowski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Daniel Pawlikowski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Postępy prac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implementacja parsowania zdjęć z serwisu Instagram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przygotowanie środowiska</a:t>
            </a:r>
            <a:r>
              <a:rPr lang="pl">
                <a:solidFill>
                  <a:srgbClr val="00FF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konfiguracja paczek i niezbędnych narzędzi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analiza serwisu Instagram pod kątem scrapingu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ciekawe rozwiazanie problemu pobierania zdjęcia profilowego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implementacja parsowania i pobierania zdjęć z serwisu Instagram</a:t>
            </a:r>
            <a:r>
              <a:rPr lang="pl">
                <a:solidFill>
                  <a:srgbClr val="FF00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 sz="2400"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pobieranie wszystkich zdjęć z konkretnego konta</a:t>
            </a:r>
            <a:r>
              <a:rPr lang="pl">
                <a:solidFill>
                  <a:srgbClr val="FF00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l">
                <a:solidFill>
                  <a:srgbClr val="FF0000"/>
                </a:solidFill>
              </a:rPr>
              <a:t>przyspieszenie pobierania wszystkich zdjęć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l">
                <a:solidFill>
                  <a:srgbClr val="FF0000"/>
                </a:solidFill>
              </a:rPr>
              <a:t>implementacja interfejsu graficznego </a:t>
            </a:r>
            <a:r>
              <a:rPr lang="pl" sz="2400">
                <a:solidFill>
                  <a:srgbClr val="00FF00"/>
                </a:solidFill>
              </a:rPr>
              <a:t>☐</a:t>
            </a:r>
            <a:endParaRPr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l">
                <a:solidFill>
                  <a:srgbClr val="FF0000"/>
                </a:solidFill>
              </a:rPr>
              <a:t>pobieranie filmów </a:t>
            </a:r>
            <a:r>
              <a:rPr lang="pl" sz="2400">
                <a:solidFill>
                  <a:srgbClr val="00FF00"/>
                </a:solidFill>
              </a:rPr>
              <a:t>☐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Prototyp interfejsu graficznego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38" y="1074175"/>
            <a:ext cx="62389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1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Przyspieszenie pobierania zdjęć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244138"/>
            <a:ext cx="71342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