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InstaScraper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119800" y="3377750"/>
            <a:ext cx="4332900" cy="16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FFFFF"/>
                </a:solidFill>
              </a:rPr>
              <a:t>Anna Zdrojewska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FFFFF"/>
                </a:solidFill>
              </a:rPr>
              <a:t>Szymon Królikowski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FFFFF"/>
                </a:solidFill>
              </a:rPr>
              <a:t>Daniel Pawlikowski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Postępy prac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l">
                <a:solidFill>
                  <a:srgbClr val="000000"/>
                </a:solidFill>
              </a:rPr>
              <a:t>implementacja parsowania zdjęć z serwisu Instagram </a:t>
            </a:r>
            <a:r>
              <a:rPr lang="pl" sz="2400">
                <a:solidFill>
                  <a:srgbClr val="00FF00"/>
                </a:solidFill>
              </a:rPr>
              <a:t>☑</a:t>
            </a:r>
            <a:endParaRPr>
              <a:solidFill>
                <a:srgbClr val="00FF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l">
                <a:solidFill>
                  <a:srgbClr val="000000"/>
                </a:solidFill>
              </a:rPr>
              <a:t>przygotowanie środowiska</a:t>
            </a:r>
            <a:r>
              <a:rPr lang="pl">
                <a:solidFill>
                  <a:srgbClr val="00FF00"/>
                </a:solidFill>
              </a:rPr>
              <a:t> </a:t>
            </a:r>
            <a:r>
              <a:rPr lang="pl" sz="2400">
                <a:solidFill>
                  <a:srgbClr val="00FF00"/>
                </a:solidFill>
              </a:rPr>
              <a:t>☑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l">
                <a:solidFill>
                  <a:srgbClr val="000000"/>
                </a:solidFill>
              </a:rPr>
              <a:t>konfiguracja paczek i niezbędnych narzędzi </a:t>
            </a:r>
            <a:r>
              <a:rPr lang="pl" sz="2400">
                <a:solidFill>
                  <a:srgbClr val="00FF00"/>
                </a:solidFill>
              </a:rPr>
              <a:t>☑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l">
                <a:solidFill>
                  <a:srgbClr val="000000"/>
                </a:solidFill>
              </a:rPr>
              <a:t>analiza serwisu Instagram pod kątem scrapingu </a:t>
            </a:r>
            <a:r>
              <a:rPr lang="pl" sz="2400">
                <a:solidFill>
                  <a:srgbClr val="00FF00"/>
                </a:solidFill>
              </a:rPr>
              <a:t>☑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l">
                <a:solidFill>
                  <a:srgbClr val="000000"/>
                </a:solidFill>
              </a:rPr>
              <a:t>ciekawe rozwiazanie problemu pobierania zdjęcia profilowego </a:t>
            </a:r>
            <a:r>
              <a:rPr lang="pl" sz="2400">
                <a:solidFill>
                  <a:srgbClr val="00FF00"/>
                </a:solidFill>
              </a:rPr>
              <a:t>☑</a:t>
            </a:r>
            <a:endParaRPr>
              <a:solidFill>
                <a:srgbClr val="00FF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l">
                <a:solidFill>
                  <a:srgbClr val="000000"/>
                </a:solidFill>
              </a:rPr>
              <a:t>implementacja parsowania i pobierania zdjęć z serwisu Instagram</a:t>
            </a:r>
            <a:r>
              <a:rPr lang="pl">
                <a:solidFill>
                  <a:srgbClr val="FF0000"/>
                </a:solidFill>
              </a:rPr>
              <a:t> </a:t>
            </a:r>
            <a:r>
              <a:rPr lang="pl" sz="2400">
                <a:solidFill>
                  <a:srgbClr val="00FF00"/>
                </a:solidFill>
              </a:rPr>
              <a:t>☑</a:t>
            </a:r>
            <a:endParaRPr>
              <a:solidFill>
                <a:srgbClr val="00FF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pl">
                <a:solidFill>
                  <a:srgbClr val="FF0000"/>
                </a:solidFill>
              </a:rPr>
              <a:t>pobieranie wszystkich zdjęć z konkretnego konta </a:t>
            </a:r>
            <a:r>
              <a:rPr lang="pl" sz="2400">
                <a:solidFill>
                  <a:srgbClr val="00FF00"/>
                </a:solidFill>
              </a:rPr>
              <a:t>☑ </a:t>
            </a:r>
            <a:endParaRPr sz="2400">
              <a:solidFill>
                <a:srgbClr val="00FF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38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Rozwiązanie poprzedniego problemu scrollowania</a:t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b="868" l="16992" r="19720" t="5734"/>
          <a:stretch/>
        </p:blipFill>
        <p:spPr>
          <a:xfrm>
            <a:off x="2307750" y="1093000"/>
            <a:ext cx="4361227" cy="35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Problem pobierania wszystkich zdjęć w pełnej rozdzielczości</a:t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775" y="1535988"/>
            <a:ext cx="49244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0888" y="2849963"/>
            <a:ext cx="5022197" cy="209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13" y="2278163"/>
            <a:ext cx="7996374" cy="58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81488"/>
            <a:ext cx="8839198" cy="306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 dalej?</a:t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311700" y="1323375"/>
            <a:ext cx="8039100" cy="20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l" sz="1800">
                <a:solidFill>
                  <a:schemeClr val="dk1"/>
                </a:solidFill>
              </a:rPr>
              <a:t>wyciągnięcie</a:t>
            </a:r>
            <a:r>
              <a:rPr lang="pl" sz="1800">
                <a:solidFill>
                  <a:schemeClr val="dk1"/>
                </a:solidFill>
              </a:rPr>
              <a:t> informacji z tagów oraz ich analiza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l" sz="1800">
                <a:solidFill>
                  <a:schemeClr val="dk1"/>
                </a:solidFill>
              </a:rPr>
              <a:t>lokalizacja oraz data dodania → miejsce pobytu osoby danego dni</a:t>
            </a:r>
            <a:r>
              <a:rPr lang="pl" sz="1800">
                <a:solidFill>
                  <a:schemeClr val="dk1"/>
                </a:solidFill>
              </a:rPr>
              <a:t>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l" sz="1800">
                <a:solidFill>
                  <a:schemeClr val="dk1"/>
                </a:solidFill>
              </a:rPr>
              <a:t>interfejs graficzny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l" sz="1800">
                <a:solidFill>
                  <a:schemeClr val="dk1"/>
                </a:solidFill>
              </a:rPr>
              <a:t>pobieranie wyselekcjonowanych zdjęć i filmów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