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12"/>
    <p:restoredTop sz="94675"/>
  </p:normalViewPr>
  <p:slideViewPr>
    <p:cSldViewPr snapToGrid="0" snapToObjects="1">
      <p:cViewPr varScale="1">
        <p:scale>
          <a:sx n="123" d="100"/>
          <a:sy n="123" d="100"/>
        </p:scale>
        <p:origin x="22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603500"/>
            <a:ext cx="9398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5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1" y="163857"/>
            <a:ext cx="11955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2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675246"/>
            <a:ext cx="10795000" cy="4546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454891"/>
            <a:ext cx="2530764" cy="9049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81" y="258413"/>
            <a:ext cx="2202874" cy="11014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55" y="219914"/>
            <a:ext cx="3532909" cy="13749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519" y="577516"/>
            <a:ext cx="3006436" cy="70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1706" y="1310054"/>
            <a:ext cx="74280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2400" b="1" dirty="0" smtClean="0"/>
              <a:t>Future functionality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Video like button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Video archive, sorted by tags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Different channels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Flagging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Video commenting section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Signing in with </a:t>
            </a:r>
            <a:r>
              <a:rPr lang="en-US" dirty="0" err="1" smtClean="0"/>
              <a:t>Raketech</a:t>
            </a:r>
            <a:r>
              <a:rPr lang="en-US" dirty="0" smtClean="0"/>
              <a:t> credentials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Improve UI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Mobile support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335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27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Trebuchet MS</vt:lpstr>
      <vt:lpstr>Wingdings 3</vt:lpstr>
      <vt:lpstr>Arial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Felice</dc:creator>
  <cp:lastModifiedBy>Jamie Spink</cp:lastModifiedBy>
  <cp:revision>11</cp:revision>
  <dcterms:created xsi:type="dcterms:W3CDTF">2018-06-28T08:21:59Z</dcterms:created>
  <dcterms:modified xsi:type="dcterms:W3CDTF">2018-06-28T10:13:15Z</dcterms:modified>
</cp:coreProperties>
</file>