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0" r:id="rId10"/>
    <p:sldId id="268" r:id="rId11"/>
    <p:sldId id="265" r:id="rId12"/>
    <p:sldId id="272" r:id="rId13"/>
    <p:sldId id="271" r:id="rId14"/>
    <p:sldId id="267" r:id="rId15"/>
    <p:sldId id="269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8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1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0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E6FF0-CEC5-4674-A8B2-3484896B6A8A}" type="datetimeFigureOut">
              <a:rPr lang="en-GB" smtClean="0"/>
              <a:t>24/05/2019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B90FE-782F-41C5-8816-FB30B4300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34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B90FE-782F-41C5-8816-FB30B43003E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204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B90FE-782F-41C5-8816-FB30B43003E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20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4C52-C8A4-47CE-BA3D-71FB587ECA48}" type="datetimeFigureOut">
              <a:rPr lang="en-GB" smtClean="0"/>
              <a:t>24/05/2019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0844-377C-4C02-B0F9-BB3D714D6D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089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4C52-C8A4-47CE-BA3D-71FB587ECA48}" type="datetimeFigureOut">
              <a:rPr lang="en-GB" smtClean="0"/>
              <a:t>24/05/2019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0844-377C-4C02-B0F9-BB3D714D6D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1932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4C52-C8A4-47CE-BA3D-71FB587ECA48}" type="datetimeFigureOut">
              <a:rPr lang="en-GB" smtClean="0"/>
              <a:t>24/05/2019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0844-377C-4C02-B0F9-BB3D714D6D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900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4C52-C8A4-47CE-BA3D-71FB587ECA48}" type="datetimeFigureOut">
              <a:rPr lang="en-GB" smtClean="0"/>
              <a:t>24/05/2019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0844-377C-4C02-B0F9-BB3D714D6D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923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4C52-C8A4-47CE-BA3D-71FB587ECA48}" type="datetimeFigureOut">
              <a:rPr lang="en-GB" smtClean="0"/>
              <a:t>24/05/2019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0844-377C-4C02-B0F9-BB3D714D6D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37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4C52-C8A4-47CE-BA3D-71FB587ECA48}" type="datetimeFigureOut">
              <a:rPr lang="en-GB" smtClean="0"/>
              <a:t>24/05/2019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0844-377C-4C02-B0F9-BB3D714D6D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895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4C52-C8A4-47CE-BA3D-71FB587ECA48}" type="datetimeFigureOut">
              <a:rPr lang="en-GB" smtClean="0"/>
              <a:t>24/05/2019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0844-377C-4C02-B0F9-BB3D714D6D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005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4C52-C8A4-47CE-BA3D-71FB587ECA48}" type="datetimeFigureOut">
              <a:rPr lang="en-GB" smtClean="0"/>
              <a:t>24/05/2019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0844-377C-4C02-B0F9-BB3D714D6D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01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4C52-C8A4-47CE-BA3D-71FB587ECA48}" type="datetimeFigureOut">
              <a:rPr lang="en-GB" smtClean="0"/>
              <a:t>24/05/2019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0844-377C-4C02-B0F9-BB3D714D6D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284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4C52-C8A4-47CE-BA3D-71FB587ECA48}" type="datetimeFigureOut">
              <a:rPr lang="en-GB" smtClean="0"/>
              <a:t>24/05/2019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0844-377C-4C02-B0F9-BB3D714D6D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771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4C52-C8A4-47CE-BA3D-71FB587ECA48}" type="datetimeFigureOut">
              <a:rPr lang="en-GB" smtClean="0"/>
              <a:t>24/05/2019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0844-377C-4C02-B0F9-BB3D714D6D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513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B4C52-C8A4-47CE-BA3D-71FB587ECA48}" type="datetimeFigureOut">
              <a:rPr lang="en-GB" smtClean="0"/>
              <a:t>24/05/2019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E0844-377C-4C02-B0F9-BB3D714D6D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573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iedelight.com/reverse-arraylist-java/" TargetMode="External"/><Relationship Id="rId2" Type="http://schemas.openxmlformats.org/officeDocument/2006/relationships/hyperlink" Target="https://www.geeksforgeeks.org/data-structures/linked-lis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docs.oracle.com/javase/7/docs/api/java/awt/Color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apple png ile ilgili gÃ¶rsel sonuc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305" y="-178286"/>
            <a:ext cx="7157390" cy="715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157" y="787007"/>
            <a:ext cx="9144000" cy="2387600"/>
          </a:xfrm>
        </p:spPr>
        <p:txBody>
          <a:bodyPr>
            <a:normAutofit/>
          </a:bodyPr>
          <a:lstStyle/>
          <a:p>
            <a:r>
              <a:rPr lang="tr-TR" sz="8800" b="1" dirty="0" smtClean="0">
                <a:solidFill>
                  <a:srgbClr val="4A8522"/>
                </a:solidFill>
              </a:rPr>
              <a:t>HELIX    NAKE</a:t>
            </a:r>
            <a:endParaRPr lang="en-GB" sz="8800" b="1" dirty="0">
              <a:solidFill>
                <a:srgbClr val="4A852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Deniz ALBAYRAK  2017510007</a:t>
            </a:r>
            <a:endParaRPr lang="tr-TR" dirty="0"/>
          </a:p>
          <a:p>
            <a:r>
              <a:rPr lang="en-US" b="1" dirty="0"/>
              <a:t>Gaye SÜNER  2017510070</a:t>
            </a:r>
            <a:endParaRPr lang="tr-TR" dirty="0"/>
          </a:p>
          <a:p>
            <a:r>
              <a:rPr lang="en-US" b="1" dirty="0"/>
              <a:t>Rona CIDA  2017510022</a:t>
            </a:r>
            <a:endParaRPr lang="tr-TR" dirty="0"/>
          </a:p>
        </p:txBody>
      </p:sp>
      <p:pic>
        <p:nvPicPr>
          <p:cNvPr id="2050" name="Picture 2" descr="S SNAKE Ä°CON ile ilgili gÃ¶rsel sonucu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012" y="2030730"/>
            <a:ext cx="868801" cy="86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664350" y="6419272"/>
            <a:ext cx="73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IZMIR</a:t>
            </a:r>
            <a:endParaRPr lang="en-GB" dirty="0"/>
          </a:p>
        </p:txBody>
      </p:sp>
      <p:pic>
        <p:nvPicPr>
          <p:cNvPr id="1026" name="Picture 2" descr="snake game logo png ile ilgili gÃ¶rsel sonucu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13645" y="77851"/>
            <a:ext cx="4990834" cy="671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nake game logo png ile ilgili gÃ¶rsel sonucu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06" b="16253" l="71430" r="9682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076" b="81941"/>
          <a:stretch/>
        </p:blipFill>
        <p:spPr bwMode="auto">
          <a:xfrm>
            <a:off x="2085943" y="0"/>
            <a:ext cx="1419224" cy="150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17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6" name="Picture 2" descr="C:\Users\GAYE\Desktop\WhatsApp Image 2019-05-23 at 13.03.28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1798"/>
            <a:ext cx="12372975" cy="695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44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44;p24"/>
          <p:cNvSpPr txBox="1">
            <a:spLocks/>
          </p:cNvSpPr>
          <p:nvPr/>
        </p:nvSpPr>
        <p:spPr>
          <a:xfrm>
            <a:off x="3840192" y="1808064"/>
            <a:ext cx="4677870" cy="2697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dirty="0" smtClean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ALGORITHMS AND SOLUTION STRATEGIES</a:t>
            </a:r>
            <a:br>
              <a:rPr lang="en-US" dirty="0" smtClean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dirty="0" smtClean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br>
              <a:rPr lang="en-US" dirty="0" smtClean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dirty="0" smtClean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SCREENSHOTS</a:t>
            </a:r>
            <a:endParaRPr lang="en-US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098" name="Picture 2" descr="apple png ile ilgili gÃ¶rsel sonuc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175" y="3391853"/>
            <a:ext cx="601027" cy="60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apple png ile ilgili gÃ¶rsel sonuc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832" y="3391853"/>
            <a:ext cx="601027" cy="60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apple png ile ilgili gÃ¶rsel sonuc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503" y="3391852"/>
            <a:ext cx="601027" cy="60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Ä°lgili resi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252" y="289900"/>
            <a:ext cx="4601228" cy="620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Ä°lgili resi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645154" y="289900"/>
            <a:ext cx="4601228" cy="620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41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10" y="928255"/>
            <a:ext cx="5563783" cy="5126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914" y="928255"/>
            <a:ext cx="5398851" cy="5126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234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mtClean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CONCLUSION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7173" y="177944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6100" lvl="1" indent="0">
              <a:buFont typeface="Arial" panose="020B0604020202020204" pitchFamily="34" charset="0"/>
              <a:buNone/>
            </a:pPr>
            <a:r>
              <a:rPr lang="tr-TR" sz="2200" smtClean="0"/>
              <a:t>	</a:t>
            </a:r>
            <a:r>
              <a:rPr lang="tr-TR" sz="2800" smtClean="0"/>
              <a:t>We practied and developed our algorithmic skill while trying to understand how classes logic works. We learned methods, classes, things about object logic and so on.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mtClean="0"/>
              <a:t>	We finished the project efficiently.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tr-TR" sz="2200" smtClean="0"/>
          </a:p>
          <a:p>
            <a:endParaRPr lang="en-GB" sz="2200" dirty="0"/>
          </a:p>
        </p:txBody>
      </p:sp>
      <p:pic>
        <p:nvPicPr>
          <p:cNvPr id="6" name="Picture 2" descr="apple png ile ilgili gÃ¶rsel sonuc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3" y="652462"/>
            <a:ext cx="601027" cy="60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pple png ile ilgili gÃ¶rsel sonuc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015" y="652463"/>
            <a:ext cx="601027" cy="60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47" y="1877432"/>
            <a:ext cx="188992" cy="201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78978"/>
            <a:ext cx="188992" cy="2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89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REFERENCES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https://www.geeksforgeeks.org/data-structures/linked-list</a:t>
            </a:r>
            <a:r>
              <a:rPr lang="tr-TR" dirty="0" smtClean="0">
                <a:hlinkClick r:id="rId2"/>
              </a:rPr>
              <a:t>/</a:t>
            </a:r>
            <a:endParaRPr lang="tr-TR" dirty="0" smtClean="0"/>
          </a:p>
          <a:p>
            <a:endParaRPr lang="tr-TR" dirty="0"/>
          </a:p>
          <a:p>
            <a:r>
              <a:rPr lang="tr-TR" dirty="0">
                <a:hlinkClick r:id="rId3"/>
              </a:rPr>
              <a:t>https://www.techiedelight.com/reverse-arraylist-java</a:t>
            </a:r>
            <a:r>
              <a:rPr lang="tr-TR" dirty="0" smtClean="0">
                <a:hlinkClick r:id="rId3"/>
              </a:rPr>
              <a:t>/</a:t>
            </a:r>
            <a:endParaRPr lang="tr-TR" dirty="0" smtClean="0"/>
          </a:p>
          <a:p>
            <a:endParaRPr lang="tr-TR" dirty="0"/>
          </a:p>
          <a:p>
            <a:r>
              <a:rPr lang="tr-TR">
                <a:hlinkClick r:id="rId4"/>
              </a:rPr>
              <a:t>https</a:t>
            </a:r>
            <a:r>
              <a:rPr lang="tr-TR">
                <a:hlinkClick r:id="rId4"/>
              </a:rPr>
              <a:t>://</a:t>
            </a:r>
            <a:r>
              <a:rPr lang="tr-TR" smtClean="0">
                <a:hlinkClick r:id="rId4"/>
              </a:rPr>
              <a:t>docs.oracle.com/javase/7/docs/api/java/awt/Color.html</a:t>
            </a:r>
            <a:endParaRPr lang="tr-TR" smtClean="0"/>
          </a:p>
          <a:p>
            <a:endParaRPr lang="tr-TR" dirty="0" smtClean="0"/>
          </a:p>
        </p:txBody>
      </p:sp>
      <p:pic>
        <p:nvPicPr>
          <p:cNvPr id="11" name="Picture 2" descr="apple png ile ilgili gÃ¶rsel sonucu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3" y="667703"/>
            <a:ext cx="601027" cy="60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apple png ile ilgili gÃ¶rsel sonucu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148" y="667703"/>
            <a:ext cx="601027" cy="60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44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2484449" y="3145973"/>
            <a:ext cx="7162471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600" dirty="0" smtClean="0">
                <a:ln w="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ANY QUESTION?</a:t>
            </a:r>
            <a:endParaRPr lang="tr-TR" sz="6600" dirty="0">
              <a:ln w="0">
                <a:solidFill>
                  <a:srgbClr val="00B05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Picture 2" descr="apple png ile ilgili gÃ¶rsel sonuc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95708" y="907256"/>
            <a:ext cx="4791416" cy="479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apple png ile ilgili gÃ¶rsel sonuc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661" y="644208"/>
            <a:ext cx="5674678" cy="567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11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OUTLINE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r-TR" altLang="tr-TR" sz="2400" b="1" dirty="0" smtClean="0">
                <a:solidFill>
                  <a:schemeClr val="tx1"/>
                </a:solidFill>
                <a:cs typeface="Calibri" panose="020F0502020204030204" pitchFamily="34" charset="0"/>
              </a:rPr>
              <a:t>INTRODUCTION</a:t>
            </a:r>
          </a:p>
          <a:p>
            <a:r>
              <a:rPr lang="tr-TR" altLang="tr-TR" sz="2400" b="1" dirty="0" smtClean="0">
                <a:solidFill>
                  <a:schemeClr val="tx1"/>
                </a:solidFill>
                <a:cs typeface="Calibri" panose="020F0502020204030204" pitchFamily="34" charset="0"/>
              </a:rPr>
              <a:t>PROGRESS SUMMARY</a:t>
            </a:r>
          </a:p>
          <a:p>
            <a:pPr lvl="1"/>
            <a:r>
              <a:rPr lang="tr-TR" altLang="tr-TR" sz="1600" b="1" dirty="0" smtClean="0">
                <a:solidFill>
                  <a:schemeClr val="tx1"/>
                </a:solidFill>
                <a:cs typeface="Calibri" panose="020F0502020204030204" pitchFamily="34" charset="0"/>
              </a:rPr>
              <a:t>Changes in Requirements</a:t>
            </a:r>
          </a:p>
          <a:p>
            <a:pPr lvl="1"/>
            <a:r>
              <a:rPr lang="tr-TR" altLang="tr-TR" sz="1600" b="1" dirty="0" smtClean="0">
                <a:solidFill>
                  <a:schemeClr val="tx1"/>
                </a:solidFill>
                <a:cs typeface="Calibri" panose="020F0502020204030204" pitchFamily="34" charset="0"/>
              </a:rPr>
              <a:t>Tasks Sharing and Scheduling</a:t>
            </a:r>
          </a:p>
          <a:p>
            <a:pPr lvl="1"/>
            <a:r>
              <a:rPr lang="tr-TR" altLang="tr-TR" sz="1600" b="1" dirty="0" smtClean="0">
                <a:solidFill>
                  <a:schemeClr val="tx1"/>
                </a:solidFill>
                <a:cs typeface="Calibri" panose="020F0502020204030204" pitchFamily="34" charset="0"/>
              </a:rPr>
              <a:t>Completed Tasks</a:t>
            </a:r>
          </a:p>
          <a:p>
            <a:pPr lvl="1"/>
            <a:r>
              <a:rPr lang="tr-TR" altLang="tr-TR" sz="1600" b="1" dirty="0" smtClean="0">
                <a:solidFill>
                  <a:schemeClr val="tx1"/>
                </a:solidFill>
                <a:cs typeface="Calibri" panose="020F0502020204030204" pitchFamily="34" charset="0"/>
              </a:rPr>
              <a:t>Incomplete Tasks: Reasonsi Explanations</a:t>
            </a:r>
          </a:p>
          <a:p>
            <a:pPr lvl="1"/>
            <a:r>
              <a:rPr lang="tr-TR" altLang="tr-TR" sz="1600" b="1" dirty="0" smtClean="0">
                <a:solidFill>
                  <a:schemeClr val="tx1"/>
                </a:solidFill>
                <a:cs typeface="Calibri" panose="020F0502020204030204" pitchFamily="34" charset="0"/>
              </a:rPr>
              <a:t>Additional Improvements</a:t>
            </a:r>
          </a:p>
          <a:p>
            <a:r>
              <a:rPr lang="tr-TR" altLang="tr-TR" sz="2400" b="1" dirty="0" smtClean="0">
                <a:solidFill>
                  <a:schemeClr val="tx1"/>
                </a:solidFill>
                <a:cs typeface="Calibri" panose="020F0502020204030204" pitchFamily="34" charset="0"/>
              </a:rPr>
              <a:t>PROBLEMS ENCOUNTERED</a:t>
            </a:r>
          </a:p>
          <a:p>
            <a:r>
              <a:rPr lang="tr-TR" altLang="tr-TR" sz="2400" b="1" dirty="0" smtClean="0">
                <a:solidFill>
                  <a:schemeClr val="tx1"/>
                </a:solidFill>
                <a:cs typeface="Calibri" panose="020F0502020204030204" pitchFamily="34" charset="0"/>
              </a:rPr>
              <a:t>ALGORITHMS ANDSOLUTION STRATEGIES</a:t>
            </a:r>
          </a:p>
          <a:p>
            <a:r>
              <a:rPr lang="tr-TR" altLang="tr-TR" sz="2400" b="1" dirty="0" smtClean="0">
                <a:solidFill>
                  <a:schemeClr val="tx1"/>
                </a:solidFill>
                <a:cs typeface="Calibri" panose="020F0502020204030204" pitchFamily="34" charset="0"/>
              </a:rPr>
              <a:t>SCREENSHOTS</a:t>
            </a:r>
          </a:p>
          <a:p>
            <a:r>
              <a:rPr lang="tr-TR" altLang="tr-TR" sz="2400" b="1" dirty="0" smtClean="0">
                <a:solidFill>
                  <a:schemeClr val="tx1"/>
                </a:solidFill>
                <a:cs typeface="Calibri" panose="020F0502020204030204" pitchFamily="34" charset="0"/>
              </a:rPr>
              <a:t>CONCLUSION</a:t>
            </a:r>
          </a:p>
          <a:p>
            <a:r>
              <a:rPr lang="tr-TR" altLang="tr-TR" sz="2400" b="1" dirty="0" smtClean="0">
                <a:solidFill>
                  <a:schemeClr val="tx1"/>
                </a:solidFill>
                <a:cs typeface="Calibri" panose="020F0502020204030204" pitchFamily="34" charset="0"/>
              </a:rPr>
              <a:t>REFERENCES</a:t>
            </a:r>
          </a:p>
          <a:p>
            <a:endParaRPr lang="en-GB" sz="4400" dirty="0"/>
          </a:p>
        </p:txBody>
      </p:sp>
      <p:pic>
        <p:nvPicPr>
          <p:cNvPr id="1026" name="Picture 2" descr="snake game png ile ilgili gÃ¶rsel sonuc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60"/>
          <a:stretch/>
        </p:blipFill>
        <p:spPr bwMode="auto">
          <a:xfrm>
            <a:off x="8146472" y="0"/>
            <a:ext cx="4045527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nake game png ile ilgili gÃ¶rsel sonuc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98" b="32890"/>
          <a:stretch/>
        </p:blipFill>
        <p:spPr bwMode="auto">
          <a:xfrm rot="10800000">
            <a:off x="7256317" y="5514108"/>
            <a:ext cx="4935682" cy="195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l 20"/>
          <p:cNvSpPr/>
          <p:nvPr/>
        </p:nvSpPr>
        <p:spPr>
          <a:xfrm>
            <a:off x="872836" y="1963449"/>
            <a:ext cx="175491" cy="1847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872832" y="5107212"/>
            <a:ext cx="175491" cy="1847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/>
          <p:cNvSpPr/>
          <p:nvPr/>
        </p:nvSpPr>
        <p:spPr>
          <a:xfrm>
            <a:off x="872829" y="4743436"/>
            <a:ext cx="175491" cy="1847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/>
          <p:cNvSpPr/>
          <p:nvPr/>
        </p:nvSpPr>
        <p:spPr>
          <a:xfrm>
            <a:off x="900543" y="4215615"/>
            <a:ext cx="175491" cy="1847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/>
          <p:cNvSpPr/>
          <p:nvPr/>
        </p:nvSpPr>
        <p:spPr>
          <a:xfrm>
            <a:off x="872836" y="2397558"/>
            <a:ext cx="175491" cy="1847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Oval 27"/>
          <p:cNvSpPr/>
          <p:nvPr/>
        </p:nvSpPr>
        <p:spPr>
          <a:xfrm>
            <a:off x="872835" y="5633685"/>
            <a:ext cx="175491" cy="1847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Oval 28"/>
          <p:cNvSpPr/>
          <p:nvPr/>
        </p:nvSpPr>
        <p:spPr>
          <a:xfrm>
            <a:off x="872829" y="6062295"/>
            <a:ext cx="175491" cy="1847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7" name="Picture 2" descr="apple png ile ilgili gÃ¶rsel sonuc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3" y="615488"/>
            <a:ext cx="601027" cy="60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apple png ile ilgili gÃ¶rsel sonuc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859" y="615488"/>
            <a:ext cx="601027" cy="60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apple png ile ilgili gÃ¶rsel sonuc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655" y="5379171"/>
            <a:ext cx="601027" cy="60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7569" t="5432" r="37014" b="35061"/>
          <a:stretch/>
        </p:blipFill>
        <p:spPr>
          <a:xfrm>
            <a:off x="6007100" y="1055770"/>
            <a:ext cx="5054600" cy="305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2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INTRODUCTION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568439" cy="48037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 smtClean="0"/>
              <a:t>	</a:t>
            </a:r>
            <a:r>
              <a:rPr lang="en-US" dirty="0" smtClean="0"/>
              <a:t>The </a:t>
            </a:r>
            <a:r>
              <a:rPr lang="en-US" dirty="0"/>
              <a:t>goal of the project is to develop a snake </a:t>
            </a:r>
            <a:r>
              <a:rPr lang="tr-TR" dirty="0" err="1" smtClean="0"/>
              <a:t>game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en-US" dirty="0"/>
              <a:t>The snake starts with 3 letters assigned randomly out of four letter (A, C, G, T</a:t>
            </a:r>
            <a:r>
              <a:rPr lang="en-US" dirty="0" smtClean="0"/>
              <a:t>)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en-US" dirty="0" smtClean="0"/>
              <a:t>When </a:t>
            </a:r>
            <a:r>
              <a:rPr lang="en-US" dirty="0"/>
              <a:t>the snake eats a letter, the player earns 5 points. The player will also earn extra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en-US" dirty="0" smtClean="0"/>
              <a:t>codon</a:t>
            </a:r>
            <a:r>
              <a:rPr lang="tr-TR" dirty="0" smtClean="0"/>
              <a:t>s.</a:t>
            </a:r>
            <a:r>
              <a:rPr lang="en-US" dirty="0" smtClean="0"/>
              <a:t/>
            </a:r>
            <a:br>
              <a:rPr lang="en-US" dirty="0" smtClean="0"/>
            </a:br>
            <a:endParaRPr lang="en-GB" dirty="0"/>
          </a:p>
        </p:txBody>
      </p:sp>
      <p:pic>
        <p:nvPicPr>
          <p:cNvPr id="8" name="Picture 2" descr="snake game png ile ilgili gÃ¶rsel sonuc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60"/>
          <a:stretch/>
        </p:blipFill>
        <p:spPr bwMode="auto">
          <a:xfrm>
            <a:off x="7738544" y="0"/>
            <a:ext cx="4045527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nake game png ile ilgili gÃ¶rsel sonuc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98" b="32890"/>
          <a:stretch/>
        </p:blipFill>
        <p:spPr bwMode="auto">
          <a:xfrm rot="5400000">
            <a:off x="9316229" y="2746340"/>
            <a:ext cx="4935682" cy="195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1579418" y="1985818"/>
            <a:ext cx="175491" cy="1847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/>
          <p:cNvSpPr/>
          <p:nvPr/>
        </p:nvSpPr>
        <p:spPr>
          <a:xfrm>
            <a:off x="1579416" y="4877473"/>
            <a:ext cx="175491" cy="1847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1534985" y="3077586"/>
            <a:ext cx="175491" cy="1847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052" name="Picture 4" descr="keyboard arrow png ile ilgili gÃ¶rsel sonuc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544" y="2170545"/>
            <a:ext cx="3336280" cy="333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apple png ile ilgili gÃ¶rsel sonuc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3" y="655480"/>
            <a:ext cx="601027" cy="60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apple png ile ilgili gÃ¶rsel sonuc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603" y="623205"/>
            <a:ext cx="601027" cy="60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51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" y="23558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tr-TR" sz="3600" b="1" dirty="0" smtClean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PROGRESS SUMMARY</a:t>
            </a:r>
            <a:r>
              <a:rPr lang="tr-TR" sz="3600" b="1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tr-TR" sz="3600" b="1" dirty="0" smtClean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tr-TR" sz="3600" b="1" dirty="0" smtClean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tr-TR" sz="3600" b="1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tr-TR" sz="3600" b="1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tr-TR" sz="3600" b="1" dirty="0" smtClean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Changes </a:t>
            </a:r>
            <a:r>
              <a:rPr lang="tr-TR" sz="3600" b="1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 </a:t>
            </a:r>
            <a:r>
              <a:rPr lang="tr-TR" sz="3600" b="1" dirty="0" smtClean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Requirements</a:t>
            </a:r>
            <a:endParaRPr lang="en-GB" sz="36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13764" cy="4351338"/>
          </a:xfrm>
        </p:spPr>
        <p:txBody>
          <a:bodyPr/>
          <a:lstStyle/>
          <a:p>
            <a:r>
              <a:rPr lang="tr-TR" dirty="0" smtClean="0"/>
              <a:t> </a:t>
            </a:r>
            <a:r>
              <a:rPr lang="en-US" dirty="0" smtClean="0"/>
              <a:t>f</a:t>
            </a:r>
            <a:r>
              <a:rPr lang="tr-TR" dirty="0" err="1" smtClean="0"/>
              <a:t>irstly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task</a:t>
            </a:r>
            <a:r>
              <a:rPr lang="tr-TR" dirty="0" smtClean="0"/>
              <a:t> </a:t>
            </a:r>
            <a:r>
              <a:rPr lang="tr-TR" dirty="0" err="1" smtClean="0"/>
              <a:t>was</a:t>
            </a:r>
            <a:r>
              <a:rPr lang="tr-TR" dirty="0" smtClean="0"/>
              <a:t> </a:t>
            </a:r>
            <a:r>
              <a:rPr lang="tr-TR" dirty="0" err="1" smtClean="0"/>
              <a:t>moving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snake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right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left</a:t>
            </a:r>
            <a:r>
              <a:rPr lang="tr-TR" dirty="0" smtClean="0"/>
              <a:t> </a:t>
            </a:r>
            <a:r>
              <a:rPr lang="tr-TR" dirty="0" err="1" smtClean="0"/>
              <a:t>key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Then</a:t>
            </a:r>
            <a:r>
              <a:rPr lang="tr-TR" dirty="0" smtClean="0"/>
              <a:t> 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four</a:t>
            </a:r>
            <a:r>
              <a:rPr lang="tr-TR" dirty="0" smtClean="0"/>
              <a:t> </a:t>
            </a:r>
            <a:r>
              <a:rPr lang="tr-TR" dirty="0" err="1" smtClean="0"/>
              <a:t>direction</a:t>
            </a:r>
            <a:r>
              <a:rPr lang="tr-TR" dirty="0" smtClean="0"/>
              <a:t> </a:t>
            </a:r>
            <a:r>
              <a:rPr lang="tr-TR" dirty="0" err="1" smtClean="0"/>
              <a:t>keys</a:t>
            </a:r>
            <a:r>
              <a:rPr lang="tr-TR" dirty="0" smtClean="0"/>
              <a:t> is </a:t>
            </a:r>
            <a:r>
              <a:rPr lang="tr-TR" dirty="0" err="1" smtClean="0"/>
              <a:t>allowed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872834" y="3838685"/>
            <a:ext cx="175491" cy="1847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930563" y="1938843"/>
            <a:ext cx="175491" cy="1847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Picture 2" descr="snake game png ile ilgili gÃ¶rsel sonuc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60"/>
          <a:stretch/>
        </p:blipFill>
        <p:spPr bwMode="auto">
          <a:xfrm>
            <a:off x="8146473" y="0"/>
            <a:ext cx="4045527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nake game png ile ilgili gÃ¶rsel sonuc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60" r="16494"/>
          <a:stretch/>
        </p:blipFill>
        <p:spPr bwMode="auto">
          <a:xfrm rot="10800000">
            <a:off x="-27710" y="3943350"/>
            <a:ext cx="2443017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apple png ile ilgili gÃ¶rsel sonuc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35" y="973456"/>
            <a:ext cx="601027" cy="60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apple png ile ilgili gÃ¶rsel sonuc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286" y="960121"/>
            <a:ext cx="601027" cy="60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keyboard arrow png ile ilgili gÃ¶rsel sonuc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544" y="2170545"/>
            <a:ext cx="3336280" cy="333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930563" y="195327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49057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snake game png ile ilgili gÃ¶rsel sonuc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0" r="49197" b="32890"/>
          <a:stretch/>
        </p:blipFill>
        <p:spPr bwMode="auto">
          <a:xfrm rot="10800000">
            <a:off x="6064115" y="4901984"/>
            <a:ext cx="3365768" cy="195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PROGRESS SUMMARY</a:t>
            </a:r>
            <a:r>
              <a:rPr lang="tr-TR" sz="3200" b="1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tr-TR" sz="3200" b="1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tr-TR" sz="3200" dirty="0" smtClean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tr-TR" sz="3200" dirty="0" smtClean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tr-TR" sz="3200" dirty="0" smtClean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Tasks </a:t>
            </a:r>
            <a:r>
              <a:rPr lang="tr-TR" sz="32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Sharing and </a:t>
            </a:r>
            <a:r>
              <a:rPr lang="tr-TR" sz="3200" dirty="0" smtClean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Scheduling</a:t>
            </a:r>
            <a:endParaRPr lang="en-GB" sz="32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5079"/>
            <a:ext cx="4943764" cy="4351338"/>
          </a:xfrm>
        </p:spPr>
        <p:txBody>
          <a:bodyPr/>
          <a:lstStyle/>
          <a:p>
            <a:r>
              <a:rPr lang="tr-TR" altLang="tr-TR" dirty="0" smtClean="0">
                <a:solidFill>
                  <a:schemeClr val="tx1"/>
                </a:solidFill>
              </a:rPr>
              <a:t>We usually studied separately.</a:t>
            </a:r>
          </a:p>
          <a:p>
            <a:pPr marL="0" indent="0">
              <a:buNone/>
            </a:pPr>
            <a:r>
              <a:rPr lang="tr-TR" altLang="tr-TR" dirty="0" smtClean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9" name="Oval 8"/>
          <p:cNvSpPr/>
          <p:nvPr/>
        </p:nvSpPr>
        <p:spPr>
          <a:xfrm>
            <a:off x="6184092" y="3549832"/>
            <a:ext cx="175491" cy="1847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932871" y="2350339"/>
            <a:ext cx="175491" cy="1847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2" descr="snake game png ile ilgili gÃ¶rsel sonuc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60" r="16494"/>
          <a:stretch/>
        </p:blipFill>
        <p:spPr bwMode="auto">
          <a:xfrm>
            <a:off x="9748983" y="0"/>
            <a:ext cx="2443017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snake game png ile ilgili gÃ¶rsel sonuc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60" r="3083"/>
          <a:stretch/>
        </p:blipFill>
        <p:spPr bwMode="auto">
          <a:xfrm rot="10800000">
            <a:off x="9407950" y="3943350"/>
            <a:ext cx="37460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906491" y="5400675"/>
            <a:ext cx="572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 smtClean="0">
                <a:solidFill>
                  <a:srgbClr val="002060"/>
                </a:solidFill>
              </a:rPr>
              <a:t>#</a:t>
            </a:r>
            <a:endParaRPr lang="en-GB" sz="4000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49764" y="3301524"/>
            <a:ext cx="59602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/>
              <a:t>We told each other the codes during the course hours.</a:t>
            </a:r>
            <a:endParaRPr lang="en-GB" sz="2800" dirty="0"/>
          </a:p>
        </p:txBody>
      </p:sp>
      <p:pic>
        <p:nvPicPr>
          <p:cNvPr id="16" name="Picture 2" descr="apple png ile ilgili gÃ¶rsel sonuc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317" y="1118987"/>
            <a:ext cx="601027" cy="60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apple png ile ilgili gÃ¶rsel sonuc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02" y="1118987"/>
            <a:ext cx="601027" cy="60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009" t="14318" r="42230" b="28617"/>
          <a:stretch/>
        </p:blipFill>
        <p:spPr>
          <a:xfrm>
            <a:off x="409266" y="3039457"/>
            <a:ext cx="5513774" cy="323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PROGRESS SUMMARY</a:t>
            </a:r>
            <a:br>
              <a:rPr lang="tr-TR" sz="3200" b="1" dirty="0" smtClean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tr-TR" sz="3200" b="1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tr-TR" sz="3200" b="1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tr-TR" sz="3200" dirty="0" smtClean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Tasks </a:t>
            </a:r>
            <a:r>
              <a:rPr lang="tr-TR" sz="32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Sharing and </a:t>
            </a:r>
            <a:r>
              <a:rPr lang="tr-TR" sz="3200" dirty="0" smtClean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Scheduling</a:t>
            </a:r>
            <a:endParaRPr lang="en-GB" sz="32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 smtClean="0"/>
              <a:t>In the first week</a:t>
            </a:r>
            <a:r>
              <a:rPr lang="en-US" smtClean="0"/>
              <a:t> </a:t>
            </a:r>
            <a:r>
              <a:rPr lang="en-US"/>
              <a:t>we tried to understand project and we planned it. </a:t>
            </a:r>
            <a:r>
              <a:rPr lang="en-US" dirty="0"/>
              <a:t>Then we installed Enigma. We designed our game screen and we create a snake with random letters. </a:t>
            </a:r>
            <a:endParaRPr lang="tr-TR" dirty="0" smtClean="0"/>
          </a:p>
          <a:p>
            <a:r>
              <a:rPr lang="en-US" dirty="0" smtClean="0"/>
              <a:t>In </a:t>
            </a:r>
            <a:r>
              <a:rPr lang="en-US" dirty="0"/>
              <a:t>second week and third, we tried to moving, eating and growing part of snake. This made us hard and we lose time in that part. </a:t>
            </a:r>
            <a:endParaRPr lang="tr-TR" dirty="0" smtClean="0"/>
          </a:p>
          <a:p>
            <a:r>
              <a:rPr lang="tr-TR" dirty="0" smtClean="0"/>
              <a:t>In the end of the third week first two weeks’ job and top-10 score list were done.</a:t>
            </a:r>
          </a:p>
          <a:p>
            <a:r>
              <a:rPr lang="tr-TR" dirty="0" smtClean="0"/>
              <a:t>When we reach the fourth week we realize some deficiencies in top-10 score list and snake. </a:t>
            </a:r>
            <a:r>
              <a:rPr lang="tr-TR" dirty="0"/>
              <a:t>W</a:t>
            </a:r>
            <a:r>
              <a:rPr lang="tr-TR" dirty="0" smtClean="0"/>
              <a:t>e tried to fix it.</a:t>
            </a:r>
          </a:p>
          <a:p>
            <a:r>
              <a:rPr lang="tr-TR" dirty="0" smtClean="0"/>
              <a:t>In the last week we finished the Multi Linked List part and we check errors.</a:t>
            </a:r>
          </a:p>
          <a:p>
            <a:endParaRPr lang="tr-TR" dirty="0" smtClean="0"/>
          </a:p>
          <a:p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873280" y="1948872"/>
            <a:ext cx="175491" cy="1847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905163" y="3171173"/>
            <a:ext cx="175491" cy="1847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905163" y="3970553"/>
            <a:ext cx="175491" cy="1847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905164" y="4811711"/>
            <a:ext cx="175491" cy="1847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/>
          <p:cNvSpPr/>
          <p:nvPr/>
        </p:nvSpPr>
        <p:spPr>
          <a:xfrm>
            <a:off x="905164" y="5634181"/>
            <a:ext cx="175491" cy="1847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Picture 2" descr="snake game png ile ilgili gÃ¶rsel sonuc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60" r="16494"/>
          <a:stretch/>
        </p:blipFill>
        <p:spPr bwMode="auto">
          <a:xfrm>
            <a:off x="9785929" y="0"/>
            <a:ext cx="2443017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snake game png ile ilgili gÃ¶rsel sonuc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60" r="23959"/>
          <a:stretch/>
        </p:blipFill>
        <p:spPr bwMode="auto">
          <a:xfrm rot="10800000">
            <a:off x="9426" y="3943350"/>
            <a:ext cx="1717774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apple png ile ilgili gÃ¶rsel sonuc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54" y="1072674"/>
            <a:ext cx="601027" cy="60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apple png ile ilgili gÃ¶rsel sonuc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75" y="1089661"/>
            <a:ext cx="601027" cy="60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6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PROGRESS SUMMARY</a:t>
            </a:r>
            <a:br>
              <a:rPr lang="tr-TR" sz="3200" b="1" dirty="0" smtClean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tr-TR" sz="3200" b="1" dirty="0" smtClean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tr-TR" sz="3200" b="1" dirty="0" smtClean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tr-TR" sz="3200" dirty="0" smtClean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Completed Tasks</a:t>
            </a:r>
            <a:endParaRPr lang="en-GB" sz="32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0563"/>
            <a:ext cx="9944100" cy="4351338"/>
          </a:xfrm>
        </p:spPr>
        <p:txBody>
          <a:bodyPr/>
          <a:lstStyle/>
          <a:p>
            <a:r>
              <a:rPr lang="tr-TR" dirty="0">
                <a:ea typeface="Times New Roman" panose="02020603050405020304" pitchFamily="18" charset="0"/>
              </a:rPr>
              <a:t>We finished all tasks. Our </a:t>
            </a:r>
            <a:r>
              <a:rPr lang="tr-TR" dirty="0" smtClean="0">
                <a:ea typeface="Times New Roman" panose="02020603050405020304" pitchFamily="18" charset="0"/>
              </a:rPr>
              <a:t>game </a:t>
            </a:r>
            <a:r>
              <a:rPr lang="tr-TR" dirty="0">
                <a:ea typeface="Times New Roman" panose="02020603050405020304" pitchFamily="18" charset="0"/>
              </a:rPr>
              <a:t>can </a:t>
            </a:r>
            <a:r>
              <a:rPr lang="tr-TR" dirty="0" smtClean="0">
                <a:ea typeface="Times New Roman" panose="02020603050405020304" pitchFamily="18" charset="0"/>
              </a:rPr>
              <a:t>do more tasks </a:t>
            </a:r>
            <a:r>
              <a:rPr lang="tr-TR" dirty="0">
                <a:ea typeface="Times New Roman" panose="02020603050405020304" pitchFamily="18" charset="0"/>
              </a:rPr>
              <a:t>what requested from us.</a:t>
            </a:r>
          </a:p>
          <a:p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932833" y="2283114"/>
            <a:ext cx="175491" cy="1847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2" descr="snake game png ile ilgili gÃ¶rsel sonuc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60" r="3083"/>
          <a:stretch/>
        </p:blipFill>
        <p:spPr bwMode="auto">
          <a:xfrm rot="10800000">
            <a:off x="0" y="3943350"/>
            <a:ext cx="37460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snake game png ile ilgili gÃ¶rsel sonuc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98" b="32890"/>
          <a:stretch/>
        </p:blipFill>
        <p:spPr bwMode="auto">
          <a:xfrm rot="5400000">
            <a:off x="9091468" y="1489833"/>
            <a:ext cx="4935682" cy="195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1194473" y="3589407"/>
            <a:ext cx="572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 smtClean="0">
                <a:solidFill>
                  <a:srgbClr val="002060"/>
                </a:solidFill>
              </a:rPr>
              <a:t>#</a:t>
            </a:r>
            <a:endParaRPr lang="en-GB" sz="4000" dirty="0">
              <a:solidFill>
                <a:srgbClr val="002060"/>
              </a:solidFill>
            </a:endParaRPr>
          </a:p>
        </p:txBody>
      </p:sp>
      <p:pic>
        <p:nvPicPr>
          <p:cNvPr id="13" name="Picture 2" descr="apple png ile ilgili gÃ¶rsel sonuc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01" y="1139047"/>
            <a:ext cx="601027" cy="60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apple png ile ilgili gÃ¶rsel sonuc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190" y="1115536"/>
            <a:ext cx="601027" cy="60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6320" t="7531" r="36736" b="36297"/>
          <a:stretch/>
        </p:blipFill>
        <p:spPr>
          <a:xfrm>
            <a:off x="4280108" y="3050699"/>
            <a:ext cx="5531002" cy="306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3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200" b="1" dirty="0" smtClean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PROGRESS SUMMARY</a:t>
            </a:r>
            <a:br>
              <a:rPr lang="tr-TR" sz="3200" b="1" dirty="0" smtClean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tr-TR" sz="3200" b="1" dirty="0" smtClean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tr-TR" sz="3200" b="1" dirty="0" smtClean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tr-TR" sz="3200" dirty="0" smtClean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Additional Improvements</a:t>
            </a:r>
            <a:endParaRPr lang="en-GB" sz="32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394716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added sound to some parts of the game as effects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tr-TR" dirty="0" smtClean="0"/>
              <a:t>W</a:t>
            </a:r>
            <a:r>
              <a:rPr lang="en-US" dirty="0" smtClean="0"/>
              <a:t>e </a:t>
            </a:r>
            <a:r>
              <a:rPr lang="tr-TR" dirty="0" smtClean="0"/>
              <a:t>added some color in our </a:t>
            </a:r>
            <a:r>
              <a:rPr lang="tr-TR" dirty="0" err="1" smtClean="0"/>
              <a:t>game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We wrote a instruction part.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549310" y="5304915"/>
            <a:ext cx="175491" cy="1847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609155" y="1952762"/>
            <a:ext cx="175491" cy="1847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609155" y="3816567"/>
            <a:ext cx="175491" cy="1847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2" name="Picture 2" descr="apple png ile ilgili gÃ¶rsel sonuc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41" y="1089660"/>
            <a:ext cx="601027" cy="60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apple png ile ilgili gÃ¶rsel sonuc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973" y="1089661"/>
            <a:ext cx="601027" cy="60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590" y="1825625"/>
            <a:ext cx="5760027" cy="366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0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200" b="1" dirty="0" smtClean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PROGRESS SUMMARY</a:t>
            </a:r>
            <a:br>
              <a:rPr lang="tr-TR" sz="3200" b="1" dirty="0" smtClean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tr-TR" sz="3200" b="1" dirty="0" smtClean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tr-TR" sz="3200" b="1" dirty="0" smtClean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tr-TR" sz="3200" dirty="0" smtClean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Additional Improvements</a:t>
            </a:r>
            <a:endParaRPr lang="en-GB" sz="32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3947160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Mouse </a:t>
            </a:r>
            <a:r>
              <a:rPr lang="tr-TR" dirty="0" err="1" smtClean="0"/>
              <a:t>clicking</a:t>
            </a:r>
            <a:r>
              <a:rPr lang="tr-TR" dirty="0" smtClean="0"/>
              <a:t> </a:t>
            </a:r>
            <a:r>
              <a:rPr lang="tr-TR" dirty="0" err="1" smtClean="0"/>
              <a:t>method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tr-TR" dirty="0" err="1" smtClean="0"/>
              <a:t>Rescoring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same</a:t>
            </a:r>
            <a:r>
              <a:rPr lang="tr-TR" dirty="0" smtClean="0"/>
              <a:t> name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err="1" smtClean="0"/>
              <a:t>whoseIsThisProtein</a:t>
            </a:r>
            <a:r>
              <a:rPr lang="tr-TR" dirty="0" smtClean="0"/>
              <a:t> </a:t>
            </a:r>
            <a:r>
              <a:rPr lang="tr-TR" dirty="0" err="1" smtClean="0"/>
              <a:t>method</a:t>
            </a:r>
            <a:r>
              <a:rPr lang="tr-TR" dirty="0" smtClean="0"/>
              <a:t>.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637054" y="4595467"/>
            <a:ext cx="175491" cy="1847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609155" y="1952762"/>
            <a:ext cx="175491" cy="1847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637055" y="3075588"/>
            <a:ext cx="175491" cy="1847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2" name="Picture 2" descr="apple png ile ilgili gÃ¶rsel sonuc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41" y="1089660"/>
            <a:ext cx="601027" cy="60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apple png ile ilgili gÃ¶rsel sonuc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973" y="1089661"/>
            <a:ext cx="601027" cy="60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590" y="1825625"/>
            <a:ext cx="5760027" cy="366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2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291</Words>
  <Application>Microsoft Office PowerPoint</Application>
  <PresentationFormat>Özel</PresentationFormat>
  <Paragraphs>68</Paragraphs>
  <Slides>15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6" baseType="lpstr">
      <vt:lpstr>Office Theme</vt:lpstr>
      <vt:lpstr>HELIX    NAKE</vt:lpstr>
      <vt:lpstr>OUTLINE</vt:lpstr>
      <vt:lpstr>INTRODUCTION</vt:lpstr>
      <vt:lpstr>PROGRESS SUMMARY       Changes In Requirements</vt:lpstr>
      <vt:lpstr>PROGRESS SUMMARY      Tasks Sharing and Scheduling</vt:lpstr>
      <vt:lpstr>PROGRESS SUMMARY  Tasks Sharing and Scheduling</vt:lpstr>
      <vt:lpstr>PROGRESS SUMMARY  Completed Tasks</vt:lpstr>
      <vt:lpstr>PROGRESS SUMMARY  Additional Improvements</vt:lpstr>
      <vt:lpstr>PROGRESS SUMMARY  Additional Improvements</vt:lpstr>
      <vt:lpstr>PowerPoint Sunusu</vt:lpstr>
      <vt:lpstr>PowerPoint Sunusu</vt:lpstr>
      <vt:lpstr>PowerPoint Sunusu</vt:lpstr>
      <vt:lpstr>PowerPoint Sunusu</vt:lpstr>
      <vt:lpstr>REFERENCES</vt:lpstr>
      <vt:lpstr>ANY QUESTION?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Deniz</dc:creator>
  <cp:lastModifiedBy>GAYE</cp:lastModifiedBy>
  <cp:revision>37</cp:revision>
  <dcterms:created xsi:type="dcterms:W3CDTF">2019-05-20T10:06:52Z</dcterms:created>
  <dcterms:modified xsi:type="dcterms:W3CDTF">2019-05-23T21:55:41Z</dcterms:modified>
</cp:coreProperties>
</file>