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2"/>
  </p:notesMasterIdLst>
  <p:sldIdLst>
    <p:sldId id="3825" r:id="rId5"/>
    <p:sldId id="3794" r:id="rId6"/>
    <p:sldId id="3835" r:id="rId7"/>
    <p:sldId id="3836" r:id="rId8"/>
    <p:sldId id="3837" r:id="rId9"/>
    <p:sldId id="3838" r:id="rId10"/>
    <p:sldId id="38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34" autoAdjust="0"/>
  </p:normalViewPr>
  <p:slideViewPr>
    <p:cSldViewPr snapToGrid="0">
      <p:cViewPr varScale="1">
        <p:scale>
          <a:sx n="54" d="100"/>
          <a:sy n="54" d="100"/>
        </p:scale>
        <p:origin x="96" y="2453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program manager for an operations team in corporation, </a:t>
            </a:r>
          </a:p>
          <a:p>
            <a:pPr algn="ctr"/>
            <a:r>
              <a:rPr lang="en-GB" dirty="0"/>
              <a:t>Some analysts that report to me</a:t>
            </a:r>
          </a:p>
          <a:p>
            <a:pPr algn="ctr"/>
            <a:r>
              <a:rPr lang="en-GB" dirty="0"/>
              <a:t>Come form academia before this</a:t>
            </a:r>
          </a:p>
          <a:p>
            <a:pPr algn="ctr"/>
            <a:r>
              <a:rPr lang="en-GB" dirty="0"/>
              <a:t>No management experience</a:t>
            </a:r>
          </a:p>
          <a:p>
            <a:pPr algn="ctr"/>
            <a:r>
              <a:rPr lang="en-GB" dirty="0"/>
              <a:t>Have had a general interest in management</a:t>
            </a:r>
          </a:p>
          <a:p>
            <a:pPr algn="ctr"/>
            <a:r>
              <a:rPr lang="en-US" dirty="0"/>
              <a:t>Options between effective writing, thought about previous projects </a:t>
            </a:r>
            <a:r>
              <a:rPr lang="en-US" dirty="0" err="1"/>
              <a:t>etc</a:t>
            </a:r>
            <a:endParaRPr lang="en-US" dirty="0"/>
          </a:p>
          <a:p>
            <a:pPr algn="ctr"/>
            <a:r>
              <a:rPr lang="en-US" dirty="0"/>
              <a:t>Agile meant, heard the word thrown around in IT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2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program manager for an operations team in corporation, </a:t>
            </a:r>
          </a:p>
          <a:p>
            <a:pPr algn="ctr"/>
            <a:r>
              <a:rPr lang="en-GB" dirty="0"/>
              <a:t>Some analysts that report to me</a:t>
            </a:r>
          </a:p>
          <a:p>
            <a:pPr algn="ctr"/>
            <a:r>
              <a:rPr lang="en-GB" dirty="0"/>
              <a:t>Come form academia before this</a:t>
            </a:r>
          </a:p>
          <a:p>
            <a:pPr algn="ctr"/>
            <a:r>
              <a:rPr lang="en-GB" dirty="0"/>
              <a:t>No management experience</a:t>
            </a:r>
          </a:p>
          <a:p>
            <a:pPr algn="ctr"/>
            <a:r>
              <a:rPr lang="en-GB" dirty="0"/>
              <a:t>Have had a general interest in management</a:t>
            </a:r>
          </a:p>
          <a:p>
            <a:pPr algn="ctr"/>
            <a:r>
              <a:rPr lang="en-US" dirty="0"/>
              <a:t>Options between effective writing, thought about previous projects </a:t>
            </a:r>
            <a:r>
              <a:rPr lang="en-US" dirty="0" err="1"/>
              <a:t>etc</a:t>
            </a:r>
            <a:endParaRPr lang="en-US" dirty="0"/>
          </a:p>
          <a:p>
            <a:pPr algn="ctr"/>
            <a:r>
              <a:rPr lang="en-US" dirty="0"/>
              <a:t>Agile meant, heard the word thrown around in IT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5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program manager for an operations team in corporation, </a:t>
            </a:r>
          </a:p>
          <a:p>
            <a:pPr algn="ctr"/>
            <a:r>
              <a:rPr lang="en-GB" dirty="0"/>
              <a:t>Some analysts that report to me</a:t>
            </a:r>
          </a:p>
          <a:p>
            <a:pPr algn="ctr"/>
            <a:r>
              <a:rPr lang="en-GB" dirty="0"/>
              <a:t>Come form academia before this</a:t>
            </a:r>
          </a:p>
          <a:p>
            <a:pPr algn="ctr"/>
            <a:r>
              <a:rPr lang="en-GB" dirty="0"/>
              <a:t>No management experience</a:t>
            </a:r>
          </a:p>
          <a:p>
            <a:pPr algn="ctr"/>
            <a:r>
              <a:rPr lang="en-GB" dirty="0"/>
              <a:t>Have had a general interest in management</a:t>
            </a:r>
          </a:p>
          <a:p>
            <a:pPr algn="ctr"/>
            <a:r>
              <a:rPr lang="en-US" dirty="0"/>
              <a:t>Options between effective writing, thought about previous projects </a:t>
            </a:r>
            <a:r>
              <a:rPr lang="en-US" dirty="0" err="1"/>
              <a:t>etc</a:t>
            </a:r>
            <a:endParaRPr lang="en-US" dirty="0"/>
          </a:p>
          <a:p>
            <a:pPr algn="ctr"/>
            <a:r>
              <a:rPr lang="en-US" dirty="0"/>
              <a:t>Agile meant, heard the word thrown around in IT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03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program manager for an operations team in corporation, </a:t>
            </a:r>
          </a:p>
          <a:p>
            <a:pPr algn="ctr"/>
            <a:r>
              <a:rPr lang="en-GB" dirty="0"/>
              <a:t>Some analysts that report to me</a:t>
            </a:r>
          </a:p>
          <a:p>
            <a:pPr algn="ctr"/>
            <a:r>
              <a:rPr lang="en-GB" dirty="0"/>
              <a:t>Come form academia before this</a:t>
            </a:r>
          </a:p>
          <a:p>
            <a:pPr algn="ctr"/>
            <a:r>
              <a:rPr lang="en-GB" dirty="0"/>
              <a:t>No management experience</a:t>
            </a:r>
          </a:p>
          <a:p>
            <a:pPr algn="ctr"/>
            <a:r>
              <a:rPr lang="en-GB" dirty="0"/>
              <a:t>Have had a general interest in management</a:t>
            </a:r>
          </a:p>
          <a:p>
            <a:pPr algn="ctr"/>
            <a:r>
              <a:rPr lang="en-US" dirty="0"/>
              <a:t>Options between effective writing, thought about previous projects </a:t>
            </a:r>
            <a:r>
              <a:rPr lang="en-US" dirty="0" err="1"/>
              <a:t>etc</a:t>
            </a:r>
            <a:endParaRPr lang="en-US" dirty="0"/>
          </a:p>
          <a:p>
            <a:pPr algn="ctr"/>
            <a:r>
              <a:rPr lang="en-US" dirty="0"/>
              <a:t>Agile meant, heard the word thrown around in IT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67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program manager for an operations team in corporation, </a:t>
            </a:r>
          </a:p>
          <a:p>
            <a:pPr algn="ctr"/>
            <a:r>
              <a:rPr lang="en-GB" dirty="0"/>
              <a:t>Some analysts that report to me</a:t>
            </a:r>
          </a:p>
          <a:p>
            <a:pPr algn="ctr"/>
            <a:r>
              <a:rPr lang="en-GB" dirty="0"/>
              <a:t>Come form academia before this</a:t>
            </a:r>
          </a:p>
          <a:p>
            <a:pPr algn="ctr"/>
            <a:r>
              <a:rPr lang="en-GB" dirty="0"/>
              <a:t>No management experience</a:t>
            </a:r>
          </a:p>
          <a:p>
            <a:pPr algn="ctr"/>
            <a:r>
              <a:rPr lang="en-GB" dirty="0"/>
              <a:t>Have had a general interest in management</a:t>
            </a:r>
          </a:p>
          <a:p>
            <a:pPr algn="ctr"/>
            <a:r>
              <a:rPr lang="en-US" dirty="0"/>
              <a:t>Options between effective writing, thought about previous projects </a:t>
            </a:r>
            <a:r>
              <a:rPr lang="en-US" dirty="0" err="1"/>
              <a:t>etc</a:t>
            </a:r>
            <a:endParaRPr lang="en-US" dirty="0"/>
          </a:p>
          <a:p>
            <a:pPr algn="ctr"/>
            <a:r>
              <a:rPr lang="en-US" dirty="0"/>
              <a:t>Agile meant, heard the word thrown around in IT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5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3262" y="3257550"/>
            <a:ext cx="8285607" cy="2386584"/>
          </a:xfrm>
        </p:spPr>
        <p:txBody>
          <a:bodyPr>
            <a:normAutofit fontScale="90000"/>
          </a:bodyPr>
          <a:lstStyle/>
          <a:p>
            <a:r>
              <a:rPr lang="en-US" sz="7300" dirty="0">
                <a:solidFill>
                  <a:srgbClr val="FFFFFF"/>
                </a:solidFill>
              </a:rPr>
              <a:t>Retail Challenge</a:t>
            </a:r>
            <a:br>
              <a:rPr lang="en-US" sz="7300" dirty="0">
                <a:solidFill>
                  <a:srgbClr val="FFFFFF"/>
                </a:solidFill>
              </a:rPr>
            </a:br>
            <a:r>
              <a:rPr lang="en-US" sz="7300" dirty="0">
                <a:solidFill>
                  <a:srgbClr val="FFFFFF"/>
                </a:solidFill>
              </a:rPr>
              <a:t> </a:t>
            </a:r>
            <a:r>
              <a:rPr lang="en-US" sz="4900" dirty="0">
                <a:solidFill>
                  <a:srgbClr val="FFFFFF"/>
                </a:solidFill>
              </a:rPr>
              <a:t>Customer Segmentation and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41400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Field of employment.</a:t>
            </a:r>
          </a:p>
          <a:p>
            <a:r>
              <a:rPr lang="en-GB" dirty="0"/>
              <a:t>Current management position.</a:t>
            </a:r>
          </a:p>
          <a:p>
            <a:r>
              <a:rPr lang="en-GB" dirty="0"/>
              <a:t>Educational Background</a:t>
            </a:r>
          </a:p>
          <a:p>
            <a:r>
              <a:rPr lang="en-GB" dirty="0"/>
              <a:t>General interest in scientific approach to management.</a:t>
            </a:r>
          </a:p>
          <a:p>
            <a:r>
              <a:rPr lang="en-GB" dirty="0"/>
              <a:t>To know what ‘Agile’ meant.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41400"/>
            <a:ext cx="10515600" cy="1325563"/>
          </a:xfrm>
        </p:spPr>
        <p:txBody>
          <a:bodyPr/>
          <a:lstStyle/>
          <a:p>
            <a:r>
              <a:rPr lang="en-US" dirty="0"/>
              <a:t>Data Section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Field of employment.</a:t>
            </a:r>
          </a:p>
          <a:p>
            <a:r>
              <a:rPr lang="en-GB" dirty="0"/>
              <a:t>Current management position.</a:t>
            </a:r>
          </a:p>
          <a:p>
            <a:r>
              <a:rPr lang="en-GB" dirty="0"/>
              <a:t>Educational Background</a:t>
            </a:r>
          </a:p>
          <a:p>
            <a:r>
              <a:rPr lang="en-GB" dirty="0"/>
              <a:t>General interest in scientific approach to management.</a:t>
            </a:r>
          </a:p>
          <a:p>
            <a:r>
              <a:rPr lang="en-GB" dirty="0"/>
              <a:t>To know what ‘Agile’ meant.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19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41400"/>
            <a:ext cx="10515600" cy="1325563"/>
          </a:xfrm>
        </p:spPr>
        <p:txBody>
          <a:bodyPr/>
          <a:lstStyle/>
          <a:p>
            <a:r>
              <a:rPr lang="en-US" dirty="0"/>
              <a:t>Model Section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Field of employment.</a:t>
            </a:r>
          </a:p>
          <a:p>
            <a:r>
              <a:rPr lang="en-GB" dirty="0"/>
              <a:t>Current management position.</a:t>
            </a:r>
          </a:p>
          <a:p>
            <a:r>
              <a:rPr lang="en-GB" dirty="0"/>
              <a:t>Educational Background</a:t>
            </a:r>
          </a:p>
          <a:p>
            <a:r>
              <a:rPr lang="en-GB" dirty="0"/>
              <a:t>General interest in scientific approach to management.</a:t>
            </a:r>
          </a:p>
          <a:p>
            <a:r>
              <a:rPr lang="en-GB" dirty="0"/>
              <a:t>To know what ‘Agile’ meant.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06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4140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Field of employment.</a:t>
            </a:r>
          </a:p>
          <a:p>
            <a:r>
              <a:rPr lang="en-GB" dirty="0"/>
              <a:t>Current management position.</a:t>
            </a:r>
          </a:p>
          <a:p>
            <a:r>
              <a:rPr lang="en-GB" dirty="0"/>
              <a:t>Educational Background</a:t>
            </a:r>
          </a:p>
          <a:p>
            <a:r>
              <a:rPr lang="en-GB" dirty="0"/>
              <a:t>General interest in scientific approach to management.</a:t>
            </a:r>
          </a:p>
          <a:p>
            <a:r>
              <a:rPr lang="en-GB" dirty="0"/>
              <a:t>To know what ‘Agile’ meant.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09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41400"/>
            <a:ext cx="10515600" cy="1325563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Field of employment.</a:t>
            </a:r>
          </a:p>
          <a:p>
            <a:r>
              <a:rPr lang="en-GB" dirty="0"/>
              <a:t>Current management position.</a:t>
            </a:r>
          </a:p>
          <a:p>
            <a:r>
              <a:rPr lang="en-GB" dirty="0"/>
              <a:t>Educational Background</a:t>
            </a:r>
          </a:p>
          <a:p>
            <a:r>
              <a:rPr lang="en-GB" dirty="0"/>
              <a:t>General interest in scientific approach to management.</a:t>
            </a:r>
          </a:p>
          <a:p>
            <a:r>
              <a:rPr lang="en-GB" dirty="0"/>
              <a:t>To know what ‘Agile’ meant.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88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16c05727-aa75-4e4a-9b5f-8a80a1165891"/>
    <ds:schemaRef ds:uri="http://schemas.microsoft.com/office/2006/documentManagement/typ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{0630FD8D-C002-4450-ADC4-B9D98DE25195}tf78504181_win32</Template>
  <TotalTime>45</TotalTime>
  <Words>413</Words>
  <Application>Microsoft Office PowerPoint</Application>
  <PresentationFormat>Widescreen</PresentationFormat>
  <Paragraphs>78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Retail Challenge  Customer Segmentation and Forecasting</vt:lpstr>
      <vt:lpstr>Overview</vt:lpstr>
      <vt:lpstr>Data Section</vt:lpstr>
      <vt:lpstr>Model Section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- Course Reflection</dc:title>
  <dc:creator>Swapnil Bhatta</dc:creator>
  <cp:lastModifiedBy>Swapnil Bhatta</cp:lastModifiedBy>
  <cp:revision>22</cp:revision>
  <dcterms:created xsi:type="dcterms:W3CDTF">2023-05-02T07:32:45Z</dcterms:created>
  <dcterms:modified xsi:type="dcterms:W3CDTF">2023-10-23T21:49:38Z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