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8CA2333-E350-426B-9B97-135011CC96D3}" type="datetimeFigureOut">
              <a:rPr lang="es-MX" smtClean="0"/>
              <a:t>20/07/2019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3451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20/07/2019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983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20/07/2019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777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20/07/2019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22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20/07/2019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738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20/07/2019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62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20/07/2019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37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20/07/2019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64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20/07/2019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70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20/07/2019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838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20/07/2019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937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8CA2333-E350-426B-9B97-135011CC96D3}" type="datetimeFigureOut">
              <a:rPr lang="es-MX" smtClean="0"/>
              <a:t>20/07/2019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90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B136D-7EA9-4DB1-9D53-B15C5BC2D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Mahzan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BB91C2-6C47-4367-8178-D744BA48F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Sistema de punto de venta y control de almacén.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87CF19-E638-4370-84A5-C138AE6A9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631" y="365760"/>
            <a:ext cx="216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7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701FC-A63F-48CE-B722-1F71F65B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Titulo1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477454-D572-4F26-9077-8370C6DF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Texto de diapositiva</a:t>
            </a:r>
          </a:p>
        </p:txBody>
      </p:sp>
    </p:spTree>
    <p:extLst>
      <p:ext uri="{BB962C8B-B14F-4D97-AF65-F5344CB8AC3E}">
        <p14:creationId xmlns:p14="http://schemas.microsoft.com/office/powerpoint/2010/main" val="385665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08C5A-28C4-4FED-82FE-2D0CB48A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27D62D-DF5E-4D8B-97EF-A4B350F4B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6392033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10</TotalTime>
  <Words>15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Century Schoolbook</vt:lpstr>
      <vt:lpstr>Wingdings 2</vt:lpstr>
      <vt:lpstr>Vista</vt:lpstr>
      <vt:lpstr>Mahzan</vt:lpstr>
      <vt:lpstr>Titulo1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Mahzan</dc:title>
  <dc:creator>Karlos Maldonado</dc:creator>
  <cp:lastModifiedBy>Karlos Maldonado</cp:lastModifiedBy>
  <cp:revision>4</cp:revision>
  <dcterms:created xsi:type="dcterms:W3CDTF">2019-07-20T20:48:31Z</dcterms:created>
  <dcterms:modified xsi:type="dcterms:W3CDTF">2019-07-20T21:02:14Z</dcterms:modified>
</cp:coreProperties>
</file>