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510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44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642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5691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907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8787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3430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6826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34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27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23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07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7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79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406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669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333-E350-426B-9B97-135011CC96D3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19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CA2333-E350-426B-9B97-135011CC96D3}" type="datetimeFigureOut">
              <a:rPr lang="es-MX" smtClean="0"/>
              <a:t>28/04/2020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DADAA-6C66-413D-AEFC-5624E0FBE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42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B136D-7EA9-4DB1-9D53-B15C5BC2D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Mahzan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BB91C2-6C47-4367-8178-D744BA48F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Sistema de punto de venta y control de almacén.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B237CF9-4D69-4F15-9593-689988758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330" y="0"/>
            <a:ext cx="2515692" cy="168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7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701FC-A63F-48CE-B722-1F71F65B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Titulo1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477454-D572-4F26-9077-8370C6DF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Texto de diapositiva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4A0851-EA9F-4AC4-ADFA-73D6054BB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10" y="5902254"/>
            <a:ext cx="807313" cy="5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08C5A-28C4-4FED-82FE-2D0CB48A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7D62D-DF5E-4D8B-97EF-A4B350F4B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D2E7FA-C682-4777-BE5C-7FD01D1A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10" y="5902254"/>
            <a:ext cx="807313" cy="5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92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</TotalTime>
  <Words>15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Corbel</vt:lpstr>
      <vt:lpstr>Parallax</vt:lpstr>
      <vt:lpstr>Mahzan</vt:lpstr>
      <vt:lpstr>Titulo1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Mahzan</dc:title>
  <dc:creator>Karlos Maldonado</dc:creator>
  <cp:lastModifiedBy>Karlos Maldonado</cp:lastModifiedBy>
  <cp:revision>6</cp:revision>
  <dcterms:created xsi:type="dcterms:W3CDTF">2019-07-20T20:48:31Z</dcterms:created>
  <dcterms:modified xsi:type="dcterms:W3CDTF">2020-04-29T01:25:19Z</dcterms:modified>
</cp:coreProperties>
</file>