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Candara" panose="020E0502030303020204" pitchFamily="34" charset="0"/>
      <p:regular r:id="rId17"/>
      <p:bold r:id="rId18"/>
      <p:italic r:id="rId19"/>
      <p:boldItalic r:id="rId20"/>
    </p:embeddedFont>
    <p:embeddedFont>
      <p:font typeface="Corbel" panose="020B05030202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q740g/xvQQMOM72Z5NIqYeaURf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it-IT"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9348d04704_2_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g19348d04704_2_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g19348d04704_2_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it-IT"/>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Diapositiva titolo">
  <p:cSld name="Diapositiva titolo">
    <p:bg>
      <p:bgPr>
        <a:solidFill>
          <a:srgbClr val="F2F2F2"/>
        </a:solidFill>
        <a:effectLst/>
      </p:bgPr>
    </p:bg>
    <p:spTree>
      <p:nvGrpSpPr>
        <p:cNvPr id="1" name="Shape 21"/>
        <p:cNvGrpSpPr/>
        <p:nvPr/>
      </p:nvGrpSpPr>
      <p:grpSpPr>
        <a:xfrm>
          <a:off x="0" y="0"/>
          <a:ext cx="0" cy="0"/>
          <a:chOff x="0" y="0"/>
          <a:chExt cx="0" cy="0"/>
        </a:xfrm>
      </p:grpSpPr>
      <p:sp>
        <p:nvSpPr>
          <p:cNvPr id="22" name="Google Shape;22;p17"/>
          <p:cNvSpPr>
            <a:spLocks noGrp="1"/>
          </p:cNvSpPr>
          <p:nvPr>
            <p:ph type="pic" idx="2"/>
          </p:nvPr>
        </p:nvSpPr>
        <p:spPr>
          <a:xfrm>
            <a:off x="0" y="0"/>
            <a:ext cx="9780588" cy="6804025"/>
          </a:xfrm>
          <a:prstGeom prst="rect">
            <a:avLst/>
          </a:prstGeom>
          <a:solidFill>
            <a:srgbClr val="D8D8D8"/>
          </a:solidFill>
          <a:ln>
            <a:noFill/>
          </a:ln>
        </p:spPr>
      </p:sp>
      <p:sp>
        <p:nvSpPr>
          <p:cNvPr id="23" name="Google Shape;23;p17"/>
          <p:cNvSpPr txBox="1">
            <a:spLocks noGrp="1"/>
          </p:cNvSpPr>
          <p:nvPr>
            <p:ph type="ctrTitle"/>
          </p:nvPr>
        </p:nvSpPr>
        <p:spPr>
          <a:xfrm>
            <a:off x="3200400" y="2811053"/>
            <a:ext cx="8991600" cy="1261295"/>
          </a:xfrm>
          <a:prstGeom prst="rect">
            <a:avLst/>
          </a:prstGeom>
          <a:solidFill>
            <a:schemeClr val="lt1"/>
          </a:solidFill>
          <a:ln>
            <a:noFill/>
          </a:ln>
        </p:spPr>
        <p:txBody>
          <a:bodyPr spcFirstLastPara="1" wrap="square" lIns="180000" tIns="180000" rIns="252000" bIns="180000" anchor="t" anchorCtr="0">
            <a:noAutofit/>
          </a:bodyPr>
          <a:lstStyle>
            <a:lvl1pPr lvl="0" algn="r">
              <a:lnSpc>
                <a:spcPct val="70000"/>
              </a:lnSpc>
              <a:spcBef>
                <a:spcPts val="0"/>
              </a:spcBef>
              <a:spcAft>
                <a:spcPts val="0"/>
              </a:spcAft>
              <a:buClr>
                <a:srgbClr val="3F3F3F"/>
              </a:buClr>
              <a:buSzPts val="4800"/>
              <a:buFont typeface="Corbel"/>
              <a:buNone/>
              <a:defRPr sz="4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7"/>
          <p:cNvSpPr txBox="1">
            <a:spLocks noGrp="1"/>
          </p:cNvSpPr>
          <p:nvPr>
            <p:ph type="subTitle" idx="1"/>
          </p:nvPr>
        </p:nvSpPr>
        <p:spPr>
          <a:xfrm>
            <a:off x="3200400" y="4061039"/>
            <a:ext cx="6580188" cy="580921"/>
          </a:xfrm>
          <a:prstGeom prst="rect">
            <a:avLst/>
          </a:prstGeom>
          <a:solidFill>
            <a:schemeClr val="dk1">
              <a:alpha val="80000"/>
            </a:schemeClr>
          </a:solidFill>
          <a:ln>
            <a:noFill/>
          </a:ln>
        </p:spPr>
        <p:txBody>
          <a:bodyPr spcFirstLastPara="1" wrap="square" lIns="180000" tIns="180000" rIns="180000" bIns="180000" anchor="t" anchorCtr="0">
            <a:noAutofit/>
          </a:bodyPr>
          <a:lstStyle>
            <a:lvl1pPr lvl="0" algn="r">
              <a:lnSpc>
                <a:spcPct val="90000"/>
              </a:lnSpc>
              <a:spcBef>
                <a:spcPts val="1000"/>
              </a:spcBef>
              <a:spcAft>
                <a:spcPts val="0"/>
              </a:spcAft>
              <a:buClr>
                <a:schemeClr val="lt1"/>
              </a:buClr>
              <a:buSzPts val="1800"/>
              <a:buNone/>
              <a:defRPr>
                <a:solidFill>
                  <a:schemeClr val="lt1"/>
                </a:solidFill>
              </a:defRPr>
            </a:lvl1pPr>
            <a:lvl2pPr lvl="1" algn="l">
              <a:lnSpc>
                <a:spcPct val="90000"/>
              </a:lnSpc>
              <a:spcBef>
                <a:spcPts val="500"/>
              </a:spcBef>
              <a:spcAft>
                <a:spcPts val="0"/>
              </a:spcAft>
              <a:buClr>
                <a:srgbClr val="3F3F3F"/>
              </a:buClr>
              <a:buSzPts val="1800"/>
              <a:buChar char="•"/>
              <a:defRPr/>
            </a:lvl2pPr>
            <a:lvl3pPr lvl="2" algn="l">
              <a:lnSpc>
                <a:spcPct val="90000"/>
              </a:lnSpc>
              <a:spcBef>
                <a:spcPts val="500"/>
              </a:spcBef>
              <a:spcAft>
                <a:spcPts val="0"/>
              </a:spcAft>
              <a:buClr>
                <a:srgbClr val="3F3F3F"/>
              </a:buClr>
              <a:buSzPts val="1800"/>
              <a:buChar char="•"/>
              <a:defRPr/>
            </a:lvl3pPr>
            <a:lvl4pPr lvl="3" algn="l">
              <a:lnSpc>
                <a:spcPct val="90000"/>
              </a:lnSpc>
              <a:spcBef>
                <a:spcPts val="500"/>
              </a:spcBef>
              <a:spcAft>
                <a:spcPts val="0"/>
              </a:spcAft>
              <a:buClr>
                <a:srgbClr val="3F3F3F"/>
              </a:buClr>
              <a:buSzPts val="1800"/>
              <a:buChar char="•"/>
              <a:defRPr/>
            </a:lvl4pPr>
            <a:lvl5pPr lvl="4" algn="l">
              <a:lnSpc>
                <a:spcPct val="90000"/>
              </a:lnSpc>
              <a:spcBef>
                <a:spcPts val="500"/>
              </a:spcBef>
              <a:spcAft>
                <a:spcPts val="0"/>
              </a:spcAft>
              <a:buClr>
                <a:srgbClr val="3F3F3F"/>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25" name="Google Shape;25;p17"/>
          <p:cNvSpPr/>
          <p:nvPr/>
        </p:nvSpPr>
        <p:spPr>
          <a:xfrm>
            <a:off x="9780103" y="6803351"/>
            <a:ext cx="1979897" cy="54650"/>
          </a:xfrm>
          <a:prstGeom prst="rect">
            <a:avLst/>
          </a:prstGeom>
          <a:solidFill>
            <a:srgbClr val="D9D9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26" name="Google Shape;26;p17"/>
          <p:cNvSpPr/>
          <p:nvPr/>
        </p:nvSpPr>
        <p:spPr>
          <a:xfrm>
            <a:off x="0" y="6803351"/>
            <a:ext cx="9780104" cy="5465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27" name="Google Shape;27;p17"/>
          <p:cNvSpPr/>
          <p:nvPr/>
        </p:nvSpPr>
        <p:spPr>
          <a:xfrm>
            <a:off x="11760000" y="6803351"/>
            <a:ext cx="432000" cy="546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28" name="Google Shape;28;p17"/>
          <p:cNvSpPr/>
          <p:nvPr/>
        </p:nvSpPr>
        <p:spPr>
          <a:xfrm>
            <a:off x="9780588" y="2698612"/>
            <a:ext cx="2411412" cy="11482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uoto">
  <p:cSld name="Vuoto">
    <p:spTree>
      <p:nvGrpSpPr>
        <p:cNvPr id="1" name="Shape 97"/>
        <p:cNvGrpSpPr/>
        <p:nvPr/>
      </p:nvGrpSpPr>
      <p:grpSpPr>
        <a:xfrm>
          <a:off x="0" y="0"/>
          <a:ext cx="0" cy="0"/>
          <a:chOff x="0" y="0"/>
          <a:chExt cx="0" cy="0"/>
        </a:xfrm>
      </p:grpSpPr>
      <p:sp>
        <p:nvSpPr>
          <p:cNvPr id="98" name="Google Shape;98;p26"/>
          <p:cNvSpPr txBox="1">
            <a:spLocks noGrp="1"/>
          </p:cNvSpPr>
          <p:nvPr>
            <p:ph type="ftr" idx="11"/>
          </p:nvPr>
        </p:nvSpPr>
        <p:spPr>
          <a:xfrm>
            <a:off x="432000" y="6439820"/>
            <a:ext cx="5664000" cy="29506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6"/>
          <p:cNvSpPr txBox="1">
            <a:spLocks noGrp="1"/>
          </p:cNvSpPr>
          <p:nvPr>
            <p:ph type="sldNum" idx="12"/>
          </p:nvPr>
        </p:nvSpPr>
        <p:spPr>
          <a:xfrm>
            <a:off x="11760000" y="6371351"/>
            <a:ext cx="432000" cy="432000"/>
          </a:xfrm>
          <a:prstGeom prst="rect">
            <a:avLst/>
          </a:prstGeom>
          <a:solidFill>
            <a:srgbClr val="3F3F3F"/>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it-IT"/>
              <a:t>‹N›</a:t>
            </a:fld>
            <a:endParaRPr/>
          </a:p>
        </p:txBody>
      </p:sp>
      <p:sp>
        <p:nvSpPr>
          <p:cNvPr id="100" name="Google Shape;100;p26"/>
          <p:cNvSpPr txBox="1">
            <a:spLocks noGrp="1"/>
          </p:cNvSpPr>
          <p:nvPr>
            <p:ph type="title"/>
          </p:nvPr>
        </p:nvSpPr>
        <p:spPr>
          <a:xfrm>
            <a:off x="432000" y="432000"/>
            <a:ext cx="113280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olo e contenuto">
  <p:cSld name="Titolo e contenuto">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432000" y="432000"/>
            <a:ext cx="113280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27"/>
          <p:cNvSpPr txBox="1">
            <a:spLocks noGrp="1"/>
          </p:cNvSpPr>
          <p:nvPr>
            <p:ph type="body" idx="1"/>
          </p:nvPr>
        </p:nvSpPr>
        <p:spPr>
          <a:xfrm>
            <a:off x="431800" y="1008000"/>
            <a:ext cx="11339513" cy="360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27"/>
          <p:cNvSpPr txBox="1">
            <a:spLocks noGrp="1"/>
          </p:cNvSpPr>
          <p:nvPr>
            <p:ph type="body" idx="2"/>
          </p:nvPr>
        </p:nvSpPr>
        <p:spPr>
          <a:xfrm>
            <a:off x="432000" y="1512000"/>
            <a:ext cx="11328000" cy="467925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27"/>
          <p:cNvSpPr txBox="1">
            <a:spLocks noGrp="1"/>
          </p:cNvSpPr>
          <p:nvPr>
            <p:ph type="ftr" idx="11"/>
          </p:nvPr>
        </p:nvSpPr>
        <p:spPr>
          <a:xfrm>
            <a:off x="432000" y="6439820"/>
            <a:ext cx="5664000" cy="29506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7"/>
          <p:cNvSpPr txBox="1">
            <a:spLocks noGrp="1"/>
          </p:cNvSpPr>
          <p:nvPr>
            <p:ph type="sldNum" idx="12"/>
          </p:nvPr>
        </p:nvSpPr>
        <p:spPr>
          <a:xfrm>
            <a:off x="11760000" y="6371351"/>
            <a:ext cx="432000" cy="432000"/>
          </a:xfrm>
          <a:prstGeom prst="rect">
            <a:avLst/>
          </a:prstGeom>
          <a:solidFill>
            <a:srgbClr val="3F3F3F"/>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ue contenuti">
  <p:cSld name="Due contenuti">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432000" y="432000"/>
            <a:ext cx="113400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28"/>
          <p:cNvSpPr txBox="1">
            <a:spLocks noGrp="1"/>
          </p:cNvSpPr>
          <p:nvPr>
            <p:ph type="body" idx="1"/>
          </p:nvPr>
        </p:nvSpPr>
        <p:spPr>
          <a:xfrm>
            <a:off x="431800" y="1008000"/>
            <a:ext cx="11339513" cy="360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28"/>
          <p:cNvSpPr txBox="1">
            <a:spLocks noGrp="1"/>
          </p:cNvSpPr>
          <p:nvPr>
            <p:ph type="body" idx="2"/>
          </p:nvPr>
        </p:nvSpPr>
        <p:spPr>
          <a:xfrm>
            <a:off x="432000" y="1512000"/>
            <a:ext cx="5472000" cy="4680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28"/>
          <p:cNvSpPr txBox="1">
            <a:spLocks noGrp="1"/>
          </p:cNvSpPr>
          <p:nvPr>
            <p:ph type="body" idx="3"/>
          </p:nvPr>
        </p:nvSpPr>
        <p:spPr>
          <a:xfrm>
            <a:off x="6299887" y="1511250"/>
            <a:ext cx="5472113" cy="46800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28"/>
          <p:cNvSpPr txBox="1">
            <a:spLocks noGrp="1"/>
          </p:cNvSpPr>
          <p:nvPr>
            <p:ph type="ftr" idx="11"/>
          </p:nvPr>
        </p:nvSpPr>
        <p:spPr>
          <a:xfrm>
            <a:off x="432000" y="6439820"/>
            <a:ext cx="5664000" cy="29506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8"/>
          <p:cNvSpPr txBox="1">
            <a:spLocks noGrp="1"/>
          </p:cNvSpPr>
          <p:nvPr>
            <p:ph type="sldNum" idx="12"/>
          </p:nvPr>
        </p:nvSpPr>
        <p:spPr>
          <a:xfrm>
            <a:off x="11760000" y="6371351"/>
            <a:ext cx="432000" cy="432000"/>
          </a:xfrm>
          <a:prstGeom prst="rect">
            <a:avLst/>
          </a:prstGeom>
          <a:solidFill>
            <a:srgbClr val="3F3F3F"/>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olonne">
  <p:cSld name="3 colonne">
    <p:spTree>
      <p:nvGrpSpPr>
        <p:cNvPr id="1" name="Shape 114"/>
        <p:cNvGrpSpPr/>
        <p:nvPr/>
      </p:nvGrpSpPr>
      <p:grpSpPr>
        <a:xfrm>
          <a:off x="0" y="0"/>
          <a:ext cx="0" cy="0"/>
          <a:chOff x="0" y="0"/>
          <a:chExt cx="0" cy="0"/>
        </a:xfrm>
      </p:grpSpPr>
      <p:sp>
        <p:nvSpPr>
          <p:cNvPr id="115" name="Google Shape;115;p29"/>
          <p:cNvSpPr txBox="1">
            <a:spLocks noGrp="1"/>
          </p:cNvSpPr>
          <p:nvPr>
            <p:ph type="title"/>
          </p:nvPr>
        </p:nvSpPr>
        <p:spPr>
          <a:xfrm>
            <a:off x="432000" y="432000"/>
            <a:ext cx="113400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29"/>
          <p:cNvSpPr txBox="1">
            <a:spLocks noGrp="1"/>
          </p:cNvSpPr>
          <p:nvPr>
            <p:ph type="body" idx="1"/>
          </p:nvPr>
        </p:nvSpPr>
        <p:spPr>
          <a:xfrm>
            <a:off x="431800" y="1008000"/>
            <a:ext cx="11339513" cy="360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29"/>
          <p:cNvSpPr txBox="1">
            <a:spLocks noGrp="1"/>
          </p:cNvSpPr>
          <p:nvPr>
            <p:ph type="body" idx="2"/>
          </p:nvPr>
        </p:nvSpPr>
        <p:spPr>
          <a:xfrm>
            <a:off x="432000" y="1512000"/>
            <a:ext cx="3600000" cy="467925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29"/>
          <p:cNvSpPr txBox="1">
            <a:spLocks noGrp="1"/>
          </p:cNvSpPr>
          <p:nvPr>
            <p:ph type="body" idx="3"/>
          </p:nvPr>
        </p:nvSpPr>
        <p:spPr>
          <a:xfrm>
            <a:off x="4301550" y="1511476"/>
            <a:ext cx="3600450" cy="4679249"/>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29"/>
          <p:cNvSpPr txBox="1">
            <a:spLocks noGrp="1"/>
          </p:cNvSpPr>
          <p:nvPr>
            <p:ph type="body" idx="4"/>
          </p:nvPr>
        </p:nvSpPr>
        <p:spPr>
          <a:xfrm>
            <a:off x="8171550" y="1511475"/>
            <a:ext cx="3600450" cy="467925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29"/>
          <p:cNvSpPr txBox="1">
            <a:spLocks noGrp="1"/>
          </p:cNvSpPr>
          <p:nvPr>
            <p:ph type="ftr" idx="11"/>
          </p:nvPr>
        </p:nvSpPr>
        <p:spPr>
          <a:xfrm>
            <a:off x="432000" y="6439820"/>
            <a:ext cx="5664000" cy="29506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9"/>
          <p:cNvSpPr txBox="1">
            <a:spLocks noGrp="1"/>
          </p:cNvSpPr>
          <p:nvPr>
            <p:ph type="sldNum" idx="12"/>
          </p:nvPr>
        </p:nvSpPr>
        <p:spPr>
          <a:xfrm>
            <a:off x="11760000" y="6371351"/>
            <a:ext cx="432000" cy="432000"/>
          </a:xfrm>
          <a:prstGeom prst="rect">
            <a:avLst/>
          </a:prstGeom>
          <a:solidFill>
            <a:srgbClr val="3F3F3F"/>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5 colonne">
  <p:cSld name="5 colonne">
    <p:spTree>
      <p:nvGrpSpPr>
        <p:cNvPr id="1" name="Shape 122"/>
        <p:cNvGrpSpPr/>
        <p:nvPr/>
      </p:nvGrpSpPr>
      <p:grpSpPr>
        <a:xfrm>
          <a:off x="0" y="0"/>
          <a:ext cx="0" cy="0"/>
          <a:chOff x="0" y="0"/>
          <a:chExt cx="0" cy="0"/>
        </a:xfrm>
      </p:grpSpPr>
      <p:sp>
        <p:nvSpPr>
          <p:cNvPr id="123" name="Google Shape;123;p30"/>
          <p:cNvSpPr txBox="1">
            <a:spLocks noGrp="1"/>
          </p:cNvSpPr>
          <p:nvPr>
            <p:ph type="title"/>
          </p:nvPr>
        </p:nvSpPr>
        <p:spPr>
          <a:xfrm>
            <a:off x="432000" y="432000"/>
            <a:ext cx="113400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30"/>
          <p:cNvSpPr txBox="1">
            <a:spLocks noGrp="1"/>
          </p:cNvSpPr>
          <p:nvPr>
            <p:ph type="body" idx="1"/>
          </p:nvPr>
        </p:nvSpPr>
        <p:spPr>
          <a:xfrm>
            <a:off x="431800" y="1008000"/>
            <a:ext cx="11339513" cy="360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30"/>
          <p:cNvSpPr txBox="1">
            <a:spLocks noGrp="1"/>
          </p:cNvSpPr>
          <p:nvPr>
            <p:ph type="body" idx="2"/>
          </p:nvPr>
        </p:nvSpPr>
        <p:spPr>
          <a:xfrm>
            <a:off x="432000" y="1512000"/>
            <a:ext cx="2160000" cy="467925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30"/>
          <p:cNvSpPr txBox="1">
            <a:spLocks noGrp="1"/>
          </p:cNvSpPr>
          <p:nvPr>
            <p:ph type="body" idx="3"/>
          </p:nvPr>
        </p:nvSpPr>
        <p:spPr>
          <a:xfrm>
            <a:off x="2726412" y="1512000"/>
            <a:ext cx="2160588" cy="467925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30"/>
          <p:cNvSpPr txBox="1">
            <a:spLocks noGrp="1"/>
          </p:cNvSpPr>
          <p:nvPr>
            <p:ph type="body" idx="4"/>
          </p:nvPr>
        </p:nvSpPr>
        <p:spPr>
          <a:xfrm>
            <a:off x="5021412" y="1512000"/>
            <a:ext cx="2160588" cy="467925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30"/>
          <p:cNvSpPr txBox="1">
            <a:spLocks noGrp="1"/>
          </p:cNvSpPr>
          <p:nvPr>
            <p:ph type="body" idx="5"/>
          </p:nvPr>
        </p:nvSpPr>
        <p:spPr>
          <a:xfrm>
            <a:off x="7316412" y="1507535"/>
            <a:ext cx="2160588" cy="467925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30"/>
          <p:cNvSpPr txBox="1">
            <a:spLocks noGrp="1"/>
          </p:cNvSpPr>
          <p:nvPr>
            <p:ph type="body" idx="6"/>
          </p:nvPr>
        </p:nvSpPr>
        <p:spPr>
          <a:xfrm>
            <a:off x="9611412" y="1507535"/>
            <a:ext cx="2160588" cy="468371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30"/>
          <p:cNvSpPr txBox="1">
            <a:spLocks noGrp="1"/>
          </p:cNvSpPr>
          <p:nvPr>
            <p:ph type="ftr" idx="11"/>
          </p:nvPr>
        </p:nvSpPr>
        <p:spPr>
          <a:xfrm>
            <a:off x="432000" y="6439820"/>
            <a:ext cx="5664000" cy="29506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30"/>
          <p:cNvSpPr txBox="1">
            <a:spLocks noGrp="1"/>
          </p:cNvSpPr>
          <p:nvPr>
            <p:ph type="sldNum" idx="12"/>
          </p:nvPr>
        </p:nvSpPr>
        <p:spPr>
          <a:xfrm>
            <a:off x="11760000" y="6371351"/>
            <a:ext cx="432000" cy="432000"/>
          </a:xfrm>
          <a:prstGeom prst="rect">
            <a:avLst/>
          </a:prstGeom>
          <a:solidFill>
            <a:srgbClr val="3F3F3F"/>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ayout immagine testo 1">
  <p:cSld name="Layout immagine testo 1">
    <p:spTree>
      <p:nvGrpSpPr>
        <p:cNvPr id="1" name="Shape 29"/>
        <p:cNvGrpSpPr/>
        <p:nvPr/>
      </p:nvGrpSpPr>
      <p:grpSpPr>
        <a:xfrm>
          <a:off x="0" y="0"/>
          <a:ext cx="0" cy="0"/>
          <a:chOff x="0" y="0"/>
          <a:chExt cx="0" cy="0"/>
        </a:xfrm>
      </p:grpSpPr>
      <p:sp>
        <p:nvSpPr>
          <p:cNvPr id="30" name="Google Shape;30;p18"/>
          <p:cNvSpPr>
            <a:spLocks noGrp="1"/>
          </p:cNvSpPr>
          <p:nvPr>
            <p:ph type="pic" idx="2"/>
          </p:nvPr>
        </p:nvSpPr>
        <p:spPr>
          <a:xfrm>
            <a:off x="6096000" y="-1"/>
            <a:ext cx="6096000" cy="6371351"/>
          </a:xfrm>
          <a:prstGeom prst="rect">
            <a:avLst/>
          </a:prstGeom>
          <a:solidFill>
            <a:srgbClr val="F2F2F2"/>
          </a:solidFill>
          <a:ln>
            <a:noFill/>
          </a:ln>
        </p:spPr>
      </p:sp>
      <p:sp>
        <p:nvSpPr>
          <p:cNvPr id="31" name="Google Shape;31;p18"/>
          <p:cNvSpPr txBox="1">
            <a:spLocks noGrp="1"/>
          </p:cNvSpPr>
          <p:nvPr>
            <p:ph type="title"/>
          </p:nvPr>
        </p:nvSpPr>
        <p:spPr>
          <a:xfrm>
            <a:off x="7111800" y="3802899"/>
            <a:ext cx="4648200" cy="985000"/>
          </a:xfrm>
          <a:prstGeom prst="rect">
            <a:avLst/>
          </a:prstGeom>
          <a:solidFill>
            <a:schemeClr val="lt1"/>
          </a:solidFill>
          <a:ln>
            <a:noFill/>
          </a:ln>
        </p:spPr>
        <p:txBody>
          <a:bodyPr spcFirstLastPara="1" wrap="square" lIns="180000" tIns="180000" rIns="180000" bIns="180000" anchor="ctr" anchorCtr="0">
            <a:noAutofit/>
          </a:bodyPr>
          <a:lstStyle>
            <a:lvl1pPr lvl="0" algn="r">
              <a:lnSpc>
                <a:spcPct val="70000"/>
              </a:lnSpc>
              <a:spcBef>
                <a:spcPts val="0"/>
              </a:spcBef>
              <a:spcAft>
                <a:spcPts val="0"/>
              </a:spcAft>
              <a:buClr>
                <a:srgbClr val="3F3F3F"/>
              </a:buClr>
              <a:buSzPts val="3600"/>
              <a:buFont typeface="Corbel"/>
              <a:buNone/>
              <a:defRPr sz="3600" b="1">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8"/>
          <p:cNvSpPr txBox="1">
            <a:spLocks noGrp="1"/>
          </p:cNvSpPr>
          <p:nvPr>
            <p:ph type="body" idx="1"/>
          </p:nvPr>
        </p:nvSpPr>
        <p:spPr>
          <a:xfrm>
            <a:off x="7111800" y="4787900"/>
            <a:ext cx="4648200" cy="1162800"/>
          </a:xfrm>
          <a:prstGeom prst="rect">
            <a:avLst/>
          </a:prstGeom>
          <a:solidFill>
            <a:schemeClr val="dk1">
              <a:alpha val="80000"/>
            </a:schemeClr>
          </a:solidFill>
          <a:ln>
            <a:noFill/>
          </a:ln>
        </p:spPr>
        <p:txBody>
          <a:bodyPr spcFirstLastPara="1" wrap="square" lIns="180000" tIns="180000" rIns="180000" bIns="180000" anchor="t" anchorCtr="0">
            <a:noAutofit/>
          </a:bodyPr>
          <a:lstStyle>
            <a:lvl1pPr marL="457200" lvl="0" indent="-228600" algn="r">
              <a:lnSpc>
                <a:spcPct val="90000"/>
              </a:lnSpc>
              <a:spcBef>
                <a:spcPts val="1000"/>
              </a:spcBef>
              <a:spcAft>
                <a:spcPts val="0"/>
              </a:spcAft>
              <a:buClr>
                <a:schemeClr val="lt1"/>
              </a:buClr>
              <a:buSzPts val="1800"/>
              <a:buNone/>
              <a:defRPr>
                <a:solidFill>
                  <a:schemeClr val="lt1"/>
                </a:solidFill>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8"/>
          <p:cNvSpPr txBox="1">
            <a:spLocks noGrp="1"/>
          </p:cNvSpPr>
          <p:nvPr>
            <p:ph type="body" idx="3"/>
          </p:nvPr>
        </p:nvSpPr>
        <p:spPr>
          <a:xfrm>
            <a:off x="432000" y="2668686"/>
            <a:ext cx="5472000" cy="2999426"/>
          </a:xfrm>
          <a:prstGeom prst="rect">
            <a:avLst/>
          </a:prstGeom>
          <a:noFill/>
          <a:ln>
            <a:noFill/>
          </a:ln>
        </p:spPr>
        <p:txBody>
          <a:bodyPr spcFirstLastPara="1" wrap="square" lIns="0" tIns="0" rIns="0" bIns="0" anchor="b"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8"/>
          <p:cNvSpPr txBox="1">
            <a:spLocks noGrp="1"/>
          </p:cNvSpPr>
          <p:nvPr>
            <p:ph type="ftr" idx="11"/>
          </p:nvPr>
        </p:nvSpPr>
        <p:spPr>
          <a:xfrm>
            <a:off x="432000" y="6439820"/>
            <a:ext cx="5664000" cy="29506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sldNum" idx="12"/>
          </p:nvPr>
        </p:nvSpPr>
        <p:spPr>
          <a:xfrm>
            <a:off x="11760000" y="6371351"/>
            <a:ext cx="432000" cy="432000"/>
          </a:xfrm>
          <a:prstGeom prst="rect">
            <a:avLst/>
          </a:prstGeom>
          <a:solidFill>
            <a:srgbClr val="3F3F3F"/>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it-IT"/>
              <a:t>‹N›</a:t>
            </a:fld>
            <a:endParaRPr/>
          </a:p>
        </p:txBody>
      </p:sp>
      <p:sp>
        <p:nvSpPr>
          <p:cNvPr id="36" name="Google Shape;36;p18"/>
          <p:cNvSpPr/>
          <p:nvPr/>
        </p:nvSpPr>
        <p:spPr>
          <a:xfrm>
            <a:off x="9348588" y="3700775"/>
            <a:ext cx="2411412" cy="11482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to grande">
  <p:cSld name="Foto grande">
    <p:spTree>
      <p:nvGrpSpPr>
        <p:cNvPr id="1" name="Shape 37"/>
        <p:cNvGrpSpPr/>
        <p:nvPr/>
      </p:nvGrpSpPr>
      <p:grpSpPr>
        <a:xfrm>
          <a:off x="0" y="0"/>
          <a:ext cx="0" cy="0"/>
          <a:chOff x="0" y="0"/>
          <a:chExt cx="0" cy="0"/>
        </a:xfrm>
      </p:grpSpPr>
      <p:sp>
        <p:nvSpPr>
          <p:cNvPr id="38" name="Google Shape;38;p19"/>
          <p:cNvSpPr>
            <a:spLocks noGrp="1"/>
          </p:cNvSpPr>
          <p:nvPr>
            <p:ph type="pic" idx="2"/>
          </p:nvPr>
        </p:nvSpPr>
        <p:spPr>
          <a:xfrm>
            <a:off x="0" y="1"/>
            <a:ext cx="12192000" cy="6371350"/>
          </a:xfrm>
          <a:prstGeom prst="rect">
            <a:avLst/>
          </a:prstGeom>
          <a:solidFill>
            <a:srgbClr val="D8D8D8"/>
          </a:solidFill>
          <a:ln>
            <a:noFill/>
          </a:ln>
        </p:spPr>
      </p:sp>
      <p:sp>
        <p:nvSpPr>
          <p:cNvPr id="39" name="Google Shape;39;p19"/>
          <p:cNvSpPr txBox="1">
            <a:spLocks noGrp="1"/>
          </p:cNvSpPr>
          <p:nvPr>
            <p:ph type="body" idx="1"/>
          </p:nvPr>
        </p:nvSpPr>
        <p:spPr>
          <a:xfrm>
            <a:off x="6096000" y="5359400"/>
            <a:ext cx="5664000" cy="565899"/>
          </a:xfrm>
          <a:prstGeom prst="rect">
            <a:avLst/>
          </a:prstGeom>
          <a:solidFill>
            <a:schemeClr val="dk1"/>
          </a:solidFill>
          <a:ln>
            <a:noFill/>
          </a:ln>
        </p:spPr>
        <p:txBody>
          <a:bodyPr spcFirstLastPara="1" wrap="square" lIns="180000" tIns="180000" rIns="180000" bIns="180000" anchor="ctr" anchorCtr="0">
            <a:noAutofit/>
          </a:bodyPr>
          <a:lstStyle>
            <a:lvl1pPr marL="457200" lvl="0" indent="-228600" algn="r">
              <a:lnSpc>
                <a:spcPct val="90000"/>
              </a:lnSpc>
              <a:spcBef>
                <a:spcPts val="1000"/>
              </a:spcBef>
              <a:spcAft>
                <a:spcPts val="0"/>
              </a:spcAft>
              <a:buClr>
                <a:schemeClr val="lt1"/>
              </a:buClr>
              <a:buSzPts val="1800"/>
              <a:buNone/>
              <a:defRPr>
                <a:solidFill>
                  <a:schemeClr val="lt1"/>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ftr" idx="11"/>
          </p:nvPr>
        </p:nvSpPr>
        <p:spPr>
          <a:xfrm>
            <a:off x="432000" y="6439820"/>
            <a:ext cx="5664000" cy="29506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9"/>
          <p:cNvSpPr txBox="1">
            <a:spLocks noGrp="1"/>
          </p:cNvSpPr>
          <p:nvPr>
            <p:ph type="sldNum" idx="12"/>
          </p:nvPr>
        </p:nvSpPr>
        <p:spPr>
          <a:xfrm>
            <a:off x="11760000" y="6371351"/>
            <a:ext cx="432000" cy="432000"/>
          </a:xfrm>
          <a:prstGeom prst="rect">
            <a:avLst/>
          </a:prstGeom>
          <a:solidFill>
            <a:srgbClr val="3F3F3F"/>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it-IT"/>
              <a:t>‹N›</a:t>
            </a:fld>
            <a:endParaRPr/>
          </a:p>
        </p:txBody>
      </p:sp>
      <p:sp>
        <p:nvSpPr>
          <p:cNvPr id="42" name="Google Shape;42;p19"/>
          <p:cNvSpPr txBox="1">
            <a:spLocks noGrp="1"/>
          </p:cNvSpPr>
          <p:nvPr>
            <p:ph type="title"/>
          </p:nvPr>
        </p:nvSpPr>
        <p:spPr>
          <a:xfrm>
            <a:off x="432000" y="432000"/>
            <a:ext cx="113280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fronto">
  <p:cSld name="Confronto">
    <p:spTree>
      <p:nvGrpSpPr>
        <p:cNvPr id="1" name="Shape 43"/>
        <p:cNvGrpSpPr/>
        <p:nvPr/>
      </p:nvGrpSpPr>
      <p:grpSpPr>
        <a:xfrm>
          <a:off x="0" y="0"/>
          <a:ext cx="0" cy="0"/>
          <a:chOff x="0" y="0"/>
          <a:chExt cx="0" cy="0"/>
        </a:xfrm>
      </p:grpSpPr>
      <p:sp>
        <p:nvSpPr>
          <p:cNvPr id="44" name="Google Shape;44;p20"/>
          <p:cNvSpPr txBox="1">
            <a:spLocks noGrp="1"/>
          </p:cNvSpPr>
          <p:nvPr>
            <p:ph type="title"/>
          </p:nvPr>
        </p:nvSpPr>
        <p:spPr>
          <a:xfrm>
            <a:off x="432000" y="432000"/>
            <a:ext cx="113400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0"/>
          <p:cNvSpPr txBox="1">
            <a:spLocks noGrp="1"/>
          </p:cNvSpPr>
          <p:nvPr>
            <p:ph type="body" idx="1"/>
          </p:nvPr>
        </p:nvSpPr>
        <p:spPr>
          <a:xfrm>
            <a:off x="431800" y="1008000"/>
            <a:ext cx="11339513" cy="360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0"/>
          <p:cNvSpPr txBox="1">
            <a:spLocks noGrp="1"/>
          </p:cNvSpPr>
          <p:nvPr>
            <p:ph type="body" idx="2"/>
          </p:nvPr>
        </p:nvSpPr>
        <p:spPr>
          <a:xfrm>
            <a:off x="432000" y="1515834"/>
            <a:ext cx="5472000" cy="360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2400"/>
              <a:buNone/>
              <a:defRPr sz="2400" b="1">
                <a:solidFill>
                  <a:srgbClr val="3F3F3F"/>
                </a:solidFill>
              </a:defRPr>
            </a:lvl1pPr>
            <a:lvl2pPr marL="914400" lvl="1" indent="-228600" algn="l">
              <a:lnSpc>
                <a:spcPct val="90000"/>
              </a:lnSpc>
              <a:spcBef>
                <a:spcPts val="500"/>
              </a:spcBef>
              <a:spcAft>
                <a:spcPts val="0"/>
              </a:spcAft>
              <a:buClr>
                <a:srgbClr val="3F3F3F"/>
              </a:buClr>
              <a:buSzPts val="2000"/>
              <a:buNone/>
              <a:defRPr sz="2000" b="1"/>
            </a:lvl2pPr>
            <a:lvl3pPr marL="1371600" lvl="2" indent="-228600" algn="l">
              <a:lnSpc>
                <a:spcPct val="90000"/>
              </a:lnSpc>
              <a:spcBef>
                <a:spcPts val="500"/>
              </a:spcBef>
              <a:spcAft>
                <a:spcPts val="0"/>
              </a:spcAft>
              <a:buClr>
                <a:srgbClr val="3F3F3F"/>
              </a:buClr>
              <a:buSzPts val="1800"/>
              <a:buNone/>
              <a:defRPr sz="1800" b="1"/>
            </a:lvl3pPr>
            <a:lvl4pPr marL="1828800" lvl="3" indent="-228600" algn="l">
              <a:lnSpc>
                <a:spcPct val="90000"/>
              </a:lnSpc>
              <a:spcBef>
                <a:spcPts val="500"/>
              </a:spcBef>
              <a:spcAft>
                <a:spcPts val="0"/>
              </a:spcAft>
              <a:buClr>
                <a:srgbClr val="3F3F3F"/>
              </a:buClr>
              <a:buSzPts val="1600"/>
              <a:buNone/>
              <a:defRPr sz="1600" b="1"/>
            </a:lvl4pPr>
            <a:lvl5pPr marL="2286000" lvl="4" indent="-228600" algn="l">
              <a:lnSpc>
                <a:spcPct val="90000"/>
              </a:lnSpc>
              <a:spcBef>
                <a:spcPts val="500"/>
              </a:spcBef>
              <a:spcAft>
                <a:spcPts val="0"/>
              </a:spcAft>
              <a:buClr>
                <a:srgbClr val="3F3F3F"/>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0"/>
          <p:cNvSpPr txBox="1">
            <a:spLocks noGrp="1"/>
          </p:cNvSpPr>
          <p:nvPr>
            <p:ph type="body" idx="3"/>
          </p:nvPr>
        </p:nvSpPr>
        <p:spPr>
          <a:xfrm>
            <a:off x="432000" y="2023668"/>
            <a:ext cx="5472000" cy="416833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0"/>
          <p:cNvSpPr txBox="1">
            <a:spLocks noGrp="1"/>
          </p:cNvSpPr>
          <p:nvPr>
            <p:ph type="body" idx="4"/>
          </p:nvPr>
        </p:nvSpPr>
        <p:spPr>
          <a:xfrm>
            <a:off x="6300000" y="1516359"/>
            <a:ext cx="5472000" cy="3587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2400"/>
              <a:buNone/>
              <a:defRPr sz="2400" b="1"/>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0"/>
          <p:cNvSpPr txBox="1">
            <a:spLocks noGrp="1"/>
          </p:cNvSpPr>
          <p:nvPr>
            <p:ph type="body" idx="5"/>
          </p:nvPr>
        </p:nvSpPr>
        <p:spPr>
          <a:xfrm>
            <a:off x="6299887" y="2020359"/>
            <a:ext cx="5472113" cy="4170891"/>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lvl1pPr>
            <a:lvl2pPr marL="914400" lvl="1" indent="-342900" algn="l">
              <a:lnSpc>
                <a:spcPct val="90000"/>
              </a:lnSpc>
              <a:spcBef>
                <a:spcPts val="500"/>
              </a:spcBef>
              <a:spcAft>
                <a:spcPts val="0"/>
              </a:spcAft>
              <a:buClr>
                <a:srgbClr val="3F3F3F"/>
              </a:buClr>
              <a:buSzPts val="1800"/>
              <a:buChar char="•"/>
              <a:defRPr/>
            </a:lvl2pPr>
            <a:lvl3pPr marL="1371600" lvl="2" indent="-342900" algn="l">
              <a:lnSpc>
                <a:spcPct val="90000"/>
              </a:lnSpc>
              <a:spcBef>
                <a:spcPts val="500"/>
              </a:spcBef>
              <a:spcAft>
                <a:spcPts val="0"/>
              </a:spcAft>
              <a:buClr>
                <a:srgbClr val="3F3F3F"/>
              </a:buClr>
              <a:buSzPts val="1800"/>
              <a:buChar char="•"/>
              <a:defRPr/>
            </a:lvl3pPr>
            <a:lvl4pPr marL="1828800" lvl="3" indent="-342900" algn="l">
              <a:lnSpc>
                <a:spcPct val="90000"/>
              </a:lnSpc>
              <a:spcBef>
                <a:spcPts val="500"/>
              </a:spcBef>
              <a:spcAft>
                <a:spcPts val="0"/>
              </a:spcAft>
              <a:buClr>
                <a:srgbClr val="3F3F3F"/>
              </a:buClr>
              <a:buSzPts val="1800"/>
              <a:buChar char="•"/>
              <a:defRPr/>
            </a:lvl4pPr>
            <a:lvl5pPr marL="2286000" lvl="4" indent="-342900" algn="l">
              <a:lnSpc>
                <a:spcPct val="90000"/>
              </a:lnSpc>
              <a:spcBef>
                <a:spcPts val="500"/>
              </a:spcBef>
              <a:spcAft>
                <a:spcPts val="0"/>
              </a:spcAft>
              <a:buClr>
                <a:srgbClr val="3F3F3F"/>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0"/>
          <p:cNvSpPr txBox="1">
            <a:spLocks noGrp="1"/>
          </p:cNvSpPr>
          <p:nvPr>
            <p:ph type="ftr" idx="11"/>
          </p:nvPr>
        </p:nvSpPr>
        <p:spPr>
          <a:xfrm>
            <a:off x="432000" y="6439820"/>
            <a:ext cx="5664000" cy="29506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0"/>
          <p:cNvSpPr txBox="1">
            <a:spLocks noGrp="1"/>
          </p:cNvSpPr>
          <p:nvPr>
            <p:ph type="sldNum" idx="12"/>
          </p:nvPr>
        </p:nvSpPr>
        <p:spPr>
          <a:xfrm>
            <a:off x="11760000" y="6371351"/>
            <a:ext cx="432000" cy="432000"/>
          </a:xfrm>
          <a:prstGeom prst="rect">
            <a:avLst/>
          </a:prstGeom>
          <a:solidFill>
            <a:srgbClr val="3F3F3F"/>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divisore 1">
  <p:cSld name="Diapositiva divisore 1">
    <p:bg>
      <p:bgPr>
        <a:solidFill>
          <a:srgbClr val="F2F2F2"/>
        </a:solidFill>
        <a:effectLst/>
      </p:bgPr>
    </p:bg>
    <p:spTree>
      <p:nvGrpSpPr>
        <p:cNvPr id="1" name="Shape 52"/>
        <p:cNvGrpSpPr/>
        <p:nvPr/>
      </p:nvGrpSpPr>
      <p:grpSpPr>
        <a:xfrm>
          <a:off x="0" y="0"/>
          <a:ext cx="0" cy="0"/>
          <a:chOff x="0" y="0"/>
          <a:chExt cx="0" cy="0"/>
        </a:xfrm>
      </p:grpSpPr>
      <p:sp>
        <p:nvSpPr>
          <p:cNvPr id="53" name="Google Shape;53;p21"/>
          <p:cNvSpPr>
            <a:spLocks noGrp="1"/>
          </p:cNvSpPr>
          <p:nvPr>
            <p:ph type="pic" idx="2"/>
          </p:nvPr>
        </p:nvSpPr>
        <p:spPr>
          <a:xfrm>
            <a:off x="0" y="0"/>
            <a:ext cx="9780588" cy="6371351"/>
          </a:xfrm>
          <a:prstGeom prst="rect">
            <a:avLst/>
          </a:prstGeom>
          <a:solidFill>
            <a:srgbClr val="D8D8D8"/>
          </a:solidFill>
          <a:ln>
            <a:noFill/>
          </a:ln>
        </p:spPr>
      </p:sp>
      <p:sp>
        <p:nvSpPr>
          <p:cNvPr id="54" name="Google Shape;54;p21"/>
          <p:cNvSpPr txBox="1">
            <a:spLocks noGrp="1"/>
          </p:cNvSpPr>
          <p:nvPr>
            <p:ph type="ctrTitle"/>
          </p:nvPr>
        </p:nvSpPr>
        <p:spPr>
          <a:xfrm>
            <a:off x="6235700" y="2204792"/>
            <a:ext cx="5956300" cy="1944000"/>
          </a:xfrm>
          <a:prstGeom prst="rect">
            <a:avLst/>
          </a:prstGeom>
          <a:solidFill>
            <a:schemeClr val="lt1"/>
          </a:solidFill>
          <a:ln>
            <a:noFill/>
          </a:ln>
        </p:spPr>
        <p:txBody>
          <a:bodyPr spcFirstLastPara="1" wrap="square" lIns="180000" tIns="180000" rIns="252000" bIns="180000" anchor="t" anchorCtr="0">
            <a:noAutofit/>
          </a:bodyPr>
          <a:lstStyle>
            <a:lvl1pPr lvl="0" algn="r">
              <a:lnSpc>
                <a:spcPct val="90000"/>
              </a:lnSpc>
              <a:spcBef>
                <a:spcPts val="0"/>
              </a:spcBef>
              <a:spcAft>
                <a:spcPts val="0"/>
              </a:spcAft>
              <a:buClr>
                <a:srgbClr val="3F3F3F"/>
              </a:buClr>
              <a:buSzPts val="4800"/>
              <a:buFont typeface="Corbel"/>
              <a:buNone/>
              <a:defRPr sz="4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1"/>
          <p:cNvSpPr txBox="1">
            <a:spLocks noGrp="1"/>
          </p:cNvSpPr>
          <p:nvPr>
            <p:ph type="body" idx="1"/>
          </p:nvPr>
        </p:nvSpPr>
        <p:spPr>
          <a:xfrm>
            <a:off x="6235700" y="4148860"/>
            <a:ext cx="5956300" cy="1100565"/>
          </a:xfrm>
          <a:prstGeom prst="rect">
            <a:avLst/>
          </a:prstGeom>
          <a:solidFill>
            <a:schemeClr val="dk1">
              <a:alpha val="80000"/>
            </a:schemeClr>
          </a:solidFill>
          <a:ln>
            <a:noFill/>
          </a:ln>
        </p:spPr>
        <p:txBody>
          <a:bodyPr spcFirstLastPara="1" wrap="square" lIns="180000" tIns="180000" rIns="252000" bIns="180000" anchor="t" anchorCtr="0">
            <a:noAutofit/>
          </a:bodyPr>
          <a:lstStyle>
            <a:lvl1pPr marL="457200" lvl="0" indent="-228600" algn="r">
              <a:lnSpc>
                <a:spcPct val="90000"/>
              </a:lnSpc>
              <a:spcBef>
                <a:spcPts val="1000"/>
              </a:spcBef>
              <a:spcAft>
                <a:spcPts val="0"/>
              </a:spcAft>
              <a:buClr>
                <a:schemeClr val="lt1"/>
              </a:buClr>
              <a:buSzPts val="1800"/>
              <a:buNone/>
              <a:defRPr sz="1800">
                <a:solidFill>
                  <a:schemeClr val="lt1"/>
                </a:solidFill>
              </a:defRPr>
            </a:lvl1pPr>
            <a:lvl2pPr marL="914400" lvl="1" indent="-228600" algn="r">
              <a:lnSpc>
                <a:spcPct val="90000"/>
              </a:lnSpc>
              <a:spcBef>
                <a:spcPts val="500"/>
              </a:spcBef>
              <a:spcAft>
                <a:spcPts val="0"/>
              </a:spcAft>
              <a:buClr>
                <a:schemeClr val="lt1"/>
              </a:buClr>
              <a:buSzPts val="1800"/>
              <a:buNone/>
              <a:defRPr sz="1800">
                <a:solidFill>
                  <a:schemeClr val="lt1"/>
                </a:solidFill>
              </a:defRPr>
            </a:lvl2pPr>
            <a:lvl3pPr marL="1371600" lvl="2" indent="-228600" algn="r">
              <a:lnSpc>
                <a:spcPct val="90000"/>
              </a:lnSpc>
              <a:spcBef>
                <a:spcPts val="500"/>
              </a:spcBef>
              <a:spcAft>
                <a:spcPts val="0"/>
              </a:spcAft>
              <a:buClr>
                <a:schemeClr val="lt1"/>
              </a:buClr>
              <a:buSzPts val="1800"/>
              <a:buNone/>
              <a:defRPr sz="1800">
                <a:solidFill>
                  <a:schemeClr val="lt1"/>
                </a:solidFill>
              </a:defRPr>
            </a:lvl3pPr>
            <a:lvl4pPr marL="1828800" lvl="3" indent="-228600" algn="r">
              <a:lnSpc>
                <a:spcPct val="90000"/>
              </a:lnSpc>
              <a:spcBef>
                <a:spcPts val="500"/>
              </a:spcBef>
              <a:spcAft>
                <a:spcPts val="0"/>
              </a:spcAft>
              <a:buClr>
                <a:schemeClr val="lt1"/>
              </a:buClr>
              <a:buSzPts val="1800"/>
              <a:buNone/>
              <a:defRPr sz="1800">
                <a:solidFill>
                  <a:schemeClr val="lt1"/>
                </a:solidFill>
              </a:defRPr>
            </a:lvl4pPr>
            <a:lvl5pPr marL="2286000" lvl="4" indent="-228600" algn="r">
              <a:lnSpc>
                <a:spcPct val="90000"/>
              </a:lnSpc>
              <a:spcBef>
                <a:spcPts val="500"/>
              </a:spcBef>
              <a:spcAft>
                <a:spcPts val="0"/>
              </a:spcAft>
              <a:buClr>
                <a:schemeClr val="lt1"/>
              </a:buClr>
              <a:buSzPts val="1800"/>
              <a:buNone/>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1"/>
          <p:cNvSpPr txBox="1">
            <a:spLocks noGrp="1"/>
          </p:cNvSpPr>
          <p:nvPr>
            <p:ph type="ftr" idx="11"/>
          </p:nvPr>
        </p:nvSpPr>
        <p:spPr>
          <a:xfrm>
            <a:off x="432000" y="6439820"/>
            <a:ext cx="5664000" cy="29506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p:nvPr/>
        </p:nvSpPr>
        <p:spPr>
          <a:xfrm>
            <a:off x="9780588" y="5247782"/>
            <a:ext cx="2411412" cy="11482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58" name="Google Shape;58;p21"/>
          <p:cNvSpPr/>
          <p:nvPr/>
        </p:nvSpPr>
        <p:spPr>
          <a:xfrm>
            <a:off x="9780103" y="6803351"/>
            <a:ext cx="1979897" cy="54650"/>
          </a:xfrm>
          <a:prstGeom prst="rect">
            <a:avLst/>
          </a:prstGeom>
          <a:solidFill>
            <a:srgbClr val="D9D9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59" name="Google Shape;59;p21"/>
          <p:cNvSpPr/>
          <p:nvPr/>
        </p:nvSpPr>
        <p:spPr>
          <a:xfrm>
            <a:off x="0" y="6803351"/>
            <a:ext cx="9780104" cy="5465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60" name="Google Shape;60;p21"/>
          <p:cNvSpPr/>
          <p:nvPr/>
        </p:nvSpPr>
        <p:spPr>
          <a:xfrm>
            <a:off x="11760000" y="6803351"/>
            <a:ext cx="432000" cy="546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61" name="Google Shape;61;p21"/>
          <p:cNvSpPr txBox="1">
            <a:spLocks noGrp="1"/>
          </p:cNvSpPr>
          <p:nvPr>
            <p:ph type="sldNum" idx="12"/>
          </p:nvPr>
        </p:nvSpPr>
        <p:spPr>
          <a:xfrm>
            <a:off x="11760000" y="6371351"/>
            <a:ext cx="432000" cy="432000"/>
          </a:xfrm>
          <a:prstGeom prst="rect">
            <a:avLst/>
          </a:prstGeom>
          <a:solidFill>
            <a:srgbClr val="3F3F3F"/>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apositiva divisore 2">
  <p:cSld name="Diapositiva divisore 2">
    <p:bg>
      <p:bgPr>
        <a:solidFill>
          <a:srgbClr val="3F3F3F"/>
        </a:solidFill>
        <a:effectLst/>
      </p:bgPr>
    </p:bg>
    <p:spTree>
      <p:nvGrpSpPr>
        <p:cNvPr id="1" name="Shape 62"/>
        <p:cNvGrpSpPr/>
        <p:nvPr/>
      </p:nvGrpSpPr>
      <p:grpSpPr>
        <a:xfrm>
          <a:off x="0" y="0"/>
          <a:ext cx="0" cy="0"/>
          <a:chOff x="0" y="0"/>
          <a:chExt cx="0" cy="0"/>
        </a:xfrm>
      </p:grpSpPr>
      <p:sp>
        <p:nvSpPr>
          <p:cNvPr id="63" name="Google Shape;63;p22"/>
          <p:cNvSpPr>
            <a:spLocks noGrp="1"/>
          </p:cNvSpPr>
          <p:nvPr>
            <p:ph type="pic" idx="2"/>
          </p:nvPr>
        </p:nvSpPr>
        <p:spPr>
          <a:xfrm>
            <a:off x="2411412" y="0"/>
            <a:ext cx="9780588" cy="6371351"/>
          </a:xfrm>
          <a:prstGeom prst="rect">
            <a:avLst/>
          </a:prstGeom>
          <a:solidFill>
            <a:srgbClr val="D8D8D8"/>
          </a:solidFill>
          <a:ln>
            <a:noFill/>
          </a:ln>
        </p:spPr>
      </p:sp>
      <p:sp>
        <p:nvSpPr>
          <p:cNvPr id="64" name="Google Shape;64;p22"/>
          <p:cNvSpPr txBox="1">
            <a:spLocks noGrp="1"/>
          </p:cNvSpPr>
          <p:nvPr>
            <p:ph type="title"/>
          </p:nvPr>
        </p:nvSpPr>
        <p:spPr>
          <a:xfrm>
            <a:off x="-1700" y="2156226"/>
            <a:ext cx="5958000" cy="1958400"/>
          </a:xfrm>
          <a:prstGeom prst="rect">
            <a:avLst/>
          </a:prstGeom>
          <a:solidFill>
            <a:schemeClr val="lt1"/>
          </a:solidFill>
          <a:ln>
            <a:noFill/>
          </a:ln>
        </p:spPr>
        <p:txBody>
          <a:bodyPr spcFirstLastPara="1" wrap="square" lIns="252000" tIns="180000" rIns="180000" bIns="180000" anchor="ctr" anchorCtr="0">
            <a:noAutofit/>
          </a:bodyPr>
          <a:lstStyle>
            <a:lvl1pPr lvl="0" algn="l">
              <a:lnSpc>
                <a:spcPct val="90000"/>
              </a:lnSpc>
              <a:spcBef>
                <a:spcPts val="0"/>
              </a:spcBef>
              <a:spcAft>
                <a:spcPts val="0"/>
              </a:spcAft>
              <a:buClr>
                <a:srgbClr val="3F3F3F"/>
              </a:buClr>
              <a:buSzPts val="4800"/>
              <a:buFont typeface="Corbel"/>
              <a:buNone/>
              <a:defRPr sz="4800" b="1">
                <a:solidFill>
                  <a:srgbClr val="3F3F3F"/>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22"/>
          <p:cNvSpPr txBox="1">
            <a:spLocks noGrp="1"/>
          </p:cNvSpPr>
          <p:nvPr>
            <p:ph type="body" idx="1"/>
          </p:nvPr>
        </p:nvSpPr>
        <p:spPr>
          <a:xfrm>
            <a:off x="0" y="4110760"/>
            <a:ext cx="5956300" cy="1100565"/>
          </a:xfrm>
          <a:prstGeom prst="rect">
            <a:avLst/>
          </a:prstGeom>
          <a:solidFill>
            <a:schemeClr val="dk1">
              <a:alpha val="80000"/>
            </a:schemeClr>
          </a:solidFill>
          <a:ln>
            <a:noFill/>
          </a:ln>
        </p:spPr>
        <p:txBody>
          <a:bodyPr spcFirstLastPara="1" wrap="square" lIns="252000" tIns="180000" rIns="180000" bIns="180000" anchor="t" anchorCtr="0">
            <a:noAutofit/>
          </a:bodyPr>
          <a:lstStyle>
            <a:lvl1pPr marL="457200" lvl="0" indent="-228600" algn="l">
              <a:lnSpc>
                <a:spcPct val="90000"/>
              </a:lnSpc>
              <a:spcBef>
                <a:spcPts val="1000"/>
              </a:spcBef>
              <a:spcAft>
                <a:spcPts val="0"/>
              </a:spcAft>
              <a:buClr>
                <a:schemeClr val="lt1"/>
              </a:buClr>
              <a:buSzPts val="1800"/>
              <a:buNone/>
              <a:defRPr sz="1800">
                <a:solidFill>
                  <a:schemeClr val="lt1"/>
                </a:solidFill>
              </a:defRPr>
            </a:lvl1pPr>
            <a:lvl2pPr marL="914400" lvl="1" indent="-228600" algn="r">
              <a:lnSpc>
                <a:spcPct val="90000"/>
              </a:lnSpc>
              <a:spcBef>
                <a:spcPts val="500"/>
              </a:spcBef>
              <a:spcAft>
                <a:spcPts val="0"/>
              </a:spcAft>
              <a:buClr>
                <a:schemeClr val="lt1"/>
              </a:buClr>
              <a:buSzPts val="1800"/>
              <a:buNone/>
              <a:defRPr sz="1800">
                <a:solidFill>
                  <a:schemeClr val="lt1"/>
                </a:solidFill>
              </a:defRPr>
            </a:lvl2pPr>
            <a:lvl3pPr marL="1371600" lvl="2" indent="-228600" algn="r">
              <a:lnSpc>
                <a:spcPct val="90000"/>
              </a:lnSpc>
              <a:spcBef>
                <a:spcPts val="500"/>
              </a:spcBef>
              <a:spcAft>
                <a:spcPts val="0"/>
              </a:spcAft>
              <a:buClr>
                <a:schemeClr val="lt1"/>
              </a:buClr>
              <a:buSzPts val="1800"/>
              <a:buNone/>
              <a:defRPr sz="1800">
                <a:solidFill>
                  <a:schemeClr val="lt1"/>
                </a:solidFill>
              </a:defRPr>
            </a:lvl3pPr>
            <a:lvl4pPr marL="1828800" lvl="3" indent="-228600" algn="r">
              <a:lnSpc>
                <a:spcPct val="90000"/>
              </a:lnSpc>
              <a:spcBef>
                <a:spcPts val="500"/>
              </a:spcBef>
              <a:spcAft>
                <a:spcPts val="0"/>
              </a:spcAft>
              <a:buClr>
                <a:schemeClr val="lt1"/>
              </a:buClr>
              <a:buSzPts val="1800"/>
              <a:buNone/>
              <a:defRPr sz="1800">
                <a:solidFill>
                  <a:schemeClr val="lt1"/>
                </a:solidFill>
              </a:defRPr>
            </a:lvl4pPr>
            <a:lvl5pPr marL="2286000" lvl="4" indent="-228600" algn="r">
              <a:lnSpc>
                <a:spcPct val="90000"/>
              </a:lnSpc>
              <a:spcBef>
                <a:spcPts val="500"/>
              </a:spcBef>
              <a:spcAft>
                <a:spcPts val="0"/>
              </a:spcAft>
              <a:buClr>
                <a:schemeClr val="lt1"/>
              </a:buClr>
              <a:buSzPts val="1800"/>
              <a:buNone/>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22"/>
          <p:cNvSpPr txBox="1">
            <a:spLocks noGrp="1"/>
          </p:cNvSpPr>
          <p:nvPr>
            <p:ph type="ftr" idx="11"/>
          </p:nvPr>
        </p:nvSpPr>
        <p:spPr>
          <a:xfrm>
            <a:off x="432000" y="6439820"/>
            <a:ext cx="5664000" cy="29506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p:nvPr/>
        </p:nvSpPr>
        <p:spPr>
          <a:xfrm>
            <a:off x="0" y="5209682"/>
            <a:ext cx="2411412" cy="11482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68" name="Google Shape;68;p22"/>
          <p:cNvSpPr/>
          <p:nvPr/>
        </p:nvSpPr>
        <p:spPr>
          <a:xfrm>
            <a:off x="9780103" y="6803351"/>
            <a:ext cx="1979897" cy="54650"/>
          </a:xfrm>
          <a:prstGeom prst="rect">
            <a:avLst/>
          </a:prstGeom>
          <a:solidFill>
            <a:srgbClr val="D9D9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69" name="Google Shape;69;p22"/>
          <p:cNvSpPr/>
          <p:nvPr/>
        </p:nvSpPr>
        <p:spPr>
          <a:xfrm>
            <a:off x="0" y="6803351"/>
            <a:ext cx="9780104" cy="5465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70" name="Google Shape;70;p22"/>
          <p:cNvSpPr/>
          <p:nvPr/>
        </p:nvSpPr>
        <p:spPr>
          <a:xfrm>
            <a:off x="11760000" y="6803351"/>
            <a:ext cx="432000" cy="546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71" name="Google Shape;71;p22"/>
          <p:cNvSpPr txBox="1">
            <a:spLocks noGrp="1"/>
          </p:cNvSpPr>
          <p:nvPr>
            <p:ph type="sldNum" idx="12"/>
          </p:nvPr>
        </p:nvSpPr>
        <p:spPr>
          <a:xfrm>
            <a:off x="11760000" y="6371351"/>
            <a:ext cx="432000" cy="432000"/>
          </a:xfrm>
          <a:prstGeom prst="rect">
            <a:avLst/>
          </a:prstGeom>
          <a:solidFill>
            <a:srgbClr val="3F3F3F"/>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itolo">
  <p:cSld name="Solo titolo">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32000" y="432000"/>
            <a:ext cx="11328000" cy="4320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3"/>
          <p:cNvSpPr txBox="1">
            <a:spLocks noGrp="1"/>
          </p:cNvSpPr>
          <p:nvPr>
            <p:ph type="body" idx="1"/>
          </p:nvPr>
        </p:nvSpPr>
        <p:spPr>
          <a:xfrm>
            <a:off x="431800" y="1008000"/>
            <a:ext cx="11339513" cy="360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rgbClr val="3F3F3F"/>
              </a:buClr>
              <a:buSzPts val="1800"/>
              <a:buNone/>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3"/>
          <p:cNvSpPr txBox="1">
            <a:spLocks noGrp="1"/>
          </p:cNvSpPr>
          <p:nvPr>
            <p:ph type="ftr" idx="11"/>
          </p:nvPr>
        </p:nvSpPr>
        <p:spPr>
          <a:xfrm>
            <a:off x="432000" y="6439820"/>
            <a:ext cx="5664000" cy="29506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sldNum" idx="12"/>
          </p:nvPr>
        </p:nvSpPr>
        <p:spPr>
          <a:xfrm>
            <a:off x="11760000" y="6371351"/>
            <a:ext cx="432000" cy="432000"/>
          </a:xfrm>
          <a:prstGeom prst="rect">
            <a:avLst/>
          </a:prstGeom>
          <a:solidFill>
            <a:srgbClr val="3F3F3F"/>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it-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ayout immagine testo 2">
  <p:cSld name="Layout immagine testo 2">
    <p:spTree>
      <p:nvGrpSpPr>
        <p:cNvPr id="1" name="Shape 77"/>
        <p:cNvGrpSpPr/>
        <p:nvPr/>
      </p:nvGrpSpPr>
      <p:grpSpPr>
        <a:xfrm>
          <a:off x="0" y="0"/>
          <a:ext cx="0" cy="0"/>
          <a:chOff x="0" y="0"/>
          <a:chExt cx="0" cy="0"/>
        </a:xfrm>
      </p:grpSpPr>
      <p:sp>
        <p:nvSpPr>
          <p:cNvPr id="78" name="Google Shape;78;p24"/>
          <p:cNvSpPr>
            <a:spLocks noGrp="1"/>
          </p:cNvSpPr>
          <p:nvPr>
            <p:ph type="pic" idx="2"/>
          </p:nvPr>
        </p:nvSpPr>
        <p:spPr>
          <a:xfrm>
            <a:off x="0" y="-1"/>
            <a:ext cx="6096000" cy="6371351"/>
          </a:xfrm>
          <a:prstGeom prst="rect">
            <a:avLst/>
          </a:prstGeom>
          <a:solidFill>
            <a:srgbClr val="F2F2F2"/>
          </a:solidFill>
          <a:ln>
            <a:noFill/>
          </a:ln>
        </p:spPr>
      </p:sp>
      <p:sp>
        <p:nvSpPr>
          <p:cNvPr id="79" name="Google Shape;79;p24"/>
          <p:cNvSpPr txBox="1">
            <a:spLocks noGrp="1"/>
          </p:cNvSpPr>
          <p:nvPr>
            <p:ph type="title"/>
          </p:nvPr>
        </p:nvSpPr>
        <p:spPr>
          <a:xfrm>
            <a:off x="5118100" y="1869795"/>
            <a:ext cx="6641900" cy="1124345"/>
          </a:xfrm>
          <a:prstGeom prst="rect">
            <a:avLst/>
          </a:prstGeom>
          <a:solidFill>
            <a:srgbClr val="F2F2F2"/>
          </a:solidFill>
          <a:ln>
            <a:noFill/>
          </a:ln>
        </p:spPr>
        <p:txBody>
          <a:bodyPr spcFirstLastPara="1" wrap="square" lIns="180000" tIns="180000" rIns="180000" bIns="180000" anchor="ctr" anchorCtr="0">
            <a:noAutofit/>
          </a:bodyPr>
          <a:lstStyle>
            <a:lvl1pPr lvl="0" algn="l">
              <a:lnSpc>
                <a:spcPct val="70000"/>
              </a:lnSpc>
              <a:spcBef>
                <a:spcPts val="0"/>
              </a:spcBef>
              <a:spcAft>
                <a:spcPts val="0"/>
              </a:spcAft>
              <a:buClr>
                <a:srgbClr val="3F3F3F"/>
              </a:buClr>
              <a:buSzPts val="4400"/>
              <a:buFont typeface="Corbel"/>
              <a:buNone/>
              <a:defRPr sz="4400" b="1">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4"/>
          <p:cNvSpPr txBox="1">
            <a:spLocks noGrp="1"/>
          </p:cNvSpPr>
          <p:nvPr>
            <p:ph type="body" idx="1"/>
          </p:nvPr>
        </p:nvSpPr>
        <p:spPr>
          <a:xfrm>
            <a:off x="5118334" y="2994141"/>
            <a:ext cx="6641626" cy="590155"/>
          </a:xfrm>
          <a:prstGeom prst="rect">
            <a:avLst/>
          </a:prstGeom>
          <a:solidFill>
            <a:schemeClr val="dk1">
              <a:alpha val="80000"/>
            </a:schemeClr>
          </a:solidFill>
          <a:ln>
            <a:noFill/>
          </a:ln>
        </p:spPr>
        <p:txBody>
          <a:bodyPr spcFirstLastPara="1" wrap="square" lIns="180000" tIns="180000" rIns="180000" bIns="180000" anchor="t" anchorCtr="0">
            <a:noAutofit/>
          </a:bodyPr>
          <a:lstStyle>
            <a:lvl1pPr marL="457200" lvl="0" indent="-228600" algn="l">
              <a:lnSpc>
                <a:spcPct val="90000"/>
              </a:lnSpc>
              <a:spcBef>
                <a:spcPts val="1000"/>
              </a:spcBef>
              <a:spcAft>
                <a:spcPts val="0"/>
              </a:spcAft>
              <a:buClr>
                <a:schemeClr val="lt1"/>
              </a:buClr>
              <a:buSzPts val="1800"/>
              <a:buNone/>
              <a:defRPr>
                <a:solidFill>
                  <a:schemeClr val="lt1"/>
                </a:solidFill>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4"/>
          <p:cNvSpPr txBox="1">
            <a:spLocks noGrp="1"/>
          </p:cNvSpPr>
          <p:nvPr>
            <p:ph type="body" idx="3"/>
          </p:nvPr>
        </p:nvSpPr>
        <p:spPr>
          <a:xfrm>
            <a:off x="6288000" y="3763648"/>
            <a:ext cx="5472000" cy="2428351"/>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rgbClr val="3F3F3F"/>
              </a:buClr>
              <a:buSzPts val="1800"/>
              <a:buChar char="•"/>
              <a:defRPr>
                <a:solidFill>
                  <a:srgbClr val="3F3F3F"/>
                </a:solidFill>
              </a:defRPr>
            </a:lvl1pPr>
            <a:lvl2pPr marL="914400" lvl="1" indent="-330200" algn="l">
              <a:lnSpc>
                <a:spcPct val="90000"/>
              </a:lnSpc>
              <a:spcBef>
                <a:spcPts val="500"/>
              </a:spcBef>
              <a:spcAft>
                <a:spcPts val="0"/>
              </a:spcAft>
              <a:buClr>
                <a:srgbClr val="3F3F3F"/>
              </a:buClr>
              <a:buSzPts val="1600"/>
              <a:buChar char="•"/>
              <a:defRPr>
                <a:solidFill>
                  <a:srgbClr val="3F3F3F"/>
                </a:solidFill>
              </a:defRPr>
            </a:lvl2pPr>
            <a:lvl3pPr marL="1371600" lvl="2" indent="-317500" algn="l">
              <a:lnSpc>
                <a:spcPct val="90000"/>
              </a:lnSpc>
              <a:spcBef>
                <a:spcPts val="500"/>
              </a:spcBef>
              <a:spcAft>
                <a:spcPts val="0"/>
              </a:spcAft>
              <a:buClr>
                <a:srgbClr val="3F3F3F"/>
              </a:buClr>
              <a:buSzPts val="1400"/>
              <a:buChar char="•"/>
              <a:defRPr>
                <a:solidFill>
                  <a:srgbClr val="3F3F3F"/>
                </a:solidFill>
              </a:defRPr>
            </a:lvl3pPr>
            <a:lvl4pPr marL="1828800" lvl="3" indent="-317500" algn="l">
              <a:lnSpc>
                <a:spcPct val="90000"/>
              </a:lnSpc>
              <a:spcBef>
                <a:spcPts val="500"/>
              </a:spcBef>
              <a:spcAft>
                <a:spcPts val="0"/>
              </a:spcAft>
              <a:buClr>
                <a:srgbClr val="3F3F3F"/>
              </a:buClr>
              <a:buSzPts val="1400"/>
              <a:buChar char="•"/>
              <a:defRPr>
                <a:solidFill>
                  <a:srgbClr val="3F3F3F"/>
                </a:solidFill>
              </a:defRPr>
            </a:lvl4pPr>
            <a:lvl5pPr marL="2286000" lvl="4" indent="-317500" algn="l">
              <a:lnSpc>
                <a:spcPct val="90000"/>
              </a:lnSpc>
              <a:spcBef>
                <a:spcPts val="500"/>
              </a:spcBef>
              <a:spcAft>
                <a:spcPts val="0"/>
              </a:spcAft>
              <a:buClr>
                <a:srgbClr val="3F3F3F"/>
              </a:buClr>
              <a:buSzPts val="1400"/>
              <a:buChar char="•"/>
              <a:defRPr>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4"/>
          <p:cNvSpPr txBox="1">
            <a:spLocks noGrp="1"/>
          </p:cNvSpPr>
          <p:nvPr>
            <p:ph type="ftr" idx="11"/>
          </p:nvPr>
        </p:nvSpPr>
        <p:spPr>
          <a:xfrm>
            <a:off x="432000" y="6439820"/>
            <a:ext cx="5664000" cy="295062"/>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sldNum" idx="12"/>
          </p:nvPr>
        </p:nvSpPr>
        <p:spPr>
          <a:xfrm>
            <a:off x="11760000" y="6371351"/>
            <a:ext cx="432000" cy="432000"/>
          </a:xfrm>
          <a:prstGeom prst="rect">
            <a:avLst/>
          </a:prstGeom>
          <a:solidFill>
            <a:srgbClr val="3F3F3F"/>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it-IT"/>
              <a:t>‹N›</a:t>
            </a:fld>
            <a:endParaRPr/>
          </a:p>
        </p:txBody>
      </p:sp>
      <p:sp>
        <p:nvSpPr>
          <p:cNvPr id="84" name="Google Shape;84;p24"/>
          <p:cNvSpPr/>
          <p:nvPr/>
        </p:nvSpPr>
        <p:spPr>
          <a:xfrm>
            <a:off x="9775824" y="1762069"/>
            <a:ext cx="1984175" cy="11482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Grazie">
  <p:cSld name="Grazie">
    <p:bg>
      <p:bgPr>
        <a:solidFill>
          <a:srgbClr val="F2F2F2"/>
        </a:solidFill>
        <a:effectLst/>
      </p:bgPr>
    </p:bg>
    <p:spTree>
      <p:nvGrpSpPr>
        <p:cNvPr id="1" name="Shape 85"/>
        <p:cNvGrpSpPr/>
        <p:nvPr/>
      </p:nvGrpSpPr>
      <p:grpSpPr>
        <a:xfrm>
          <a:off x="0" y="0"/>
          <a:ext cx="0" cy="0"/>
          <a:chOff x="0" y="0"/>
          <a:chExt cx="0" cy="0"/>
        </a:xfrm>
      </p:grpSpPr>
      <p:sp>
        <p:nvSpPr>
          <p:cNvPr id="86" name="Google Shape;86;p25"/>
          <p:cNvSpPr>
            <a:spLocks noGrp="1"/>
          </p:cNvSpPr>
          <p:nvPr>
            <p:ph type="pic" idx="2"/>
          </p:nvPr>
        </p:nvSpPr>
        <p:spPr>
          <a:xfrm>
            <a:off x="0" y="0"/>
            <a:ext cx="9780102" cy="6804025"/>
          </a:xfrm>
          <a:prstGeom prst="rect">
            <a:avLst/>
          </a:prstGeom>
          <a:solidFill>
            <a:srgbClr val="D8D8D8"/>
          </a:solidFill>
          <a:ln>
            <a:noFill/>
          </a:ln>
        </p:spPr>
      </p:sp>
      <p:sp>
        <p:nvSpPr>
          <p:cNvPr id="87" name="Google Shape;87;p25"/>
          <p:cNvSpPr txBox="1">
            <a:spLocks noGrp="1"/>
          </p:cNvSpPr>
          <p:nvPr>
            <p:ph type="ctrTitle"/>
          </p:nvPr>
        </p:nvSpPr>
        <p:spPr>
          <a:xfrm>
            <a:off x="8458200" y="2798354"/>
            <a:ext cx="3733800" cy="1013684"/>
          </a:xfrm>
          <a:prstGeom prst="rect">
            <a:avLst/>
          </a:prstGeom>
          <a:solidFill>
            <a:schemeClr val="lt1"/>
          </a:solidFill>
          <a:ln>
            <a:noFill/>
          </a:ln>
        </p:spPr>
        <p:txBody>
          <a:bodyPr spcFirstLastPara="1" wrap="square" lIns="180000" tIns="180000" rIns="252000" bIns="180000" anchor="t" anchorCtr="0">
            <a:noAutofit/>
          </a:bodyPr>
          <a:lstStyle>
            <a:lvl1pPr lvl="0" algn="r">
              <a:lnSpc>
                <a:spcPct val="90000"/>
              </a:lnSpc>
              <a:spcBef>
                <a:spcPts val="0"/>
              </a:spcBef>
              <a:spcAft>
                <a:spcPts val="0"/>
              </a:spcAft>
              <a:buClr>
                <a:srgbClr val="3F3F3F"/>
              </a:buClr>
              <a:buSzPts val="6000"/>
              <a:buFont typeface="Corbel"/>
              <a:buNone/>
              <a:defRPr sz="6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5"/>
          <p:cNvSpPr txBox="1">
            <a:spLocks noGrp="1"/>
          </p:cNvSpPr>
          <p:nvPr>
            <p:ph type="body" idx="1"/>
          </p:nvPr>
        </p:nvSpPr>
        <p:spPr>
          <a:xfrm>
            <a:off x="8458200" y="3957705"/>
            <a:ext cx="2910342" cy="316800"/>
          </a:xfrm>
          <a:prstGeom prst="rect">
            <a:avLst/>
          </a:prstGeom>
          <a:solidFill>
            <a:srgbClr val="3F3F3F"/>
          </a:solidFill>
          <a:ln>
            <a:noFill/>
          </a:ln>
        </p:spPr>
        <p:txBody>
          <a:bodyPr spcFirstLastPara="1" wrap="square" lIns="0" tIns="0" rIns="72000" bIns="0" anchor="ctr" anchorCtr="0">
            <a:noAutofit/>
          </a:bodyPr>
          <a:lstStyle>
            <a:lvl1pPr marL="457200" lvl="0" indent="-228600" algn="r">
              <a:lnSpc>
                <a:spcPct val="90000"/>
              </a:lnSpc>
              <a:spcBef>
                <a:spcPts val="1000"/>
              </a:spcBef>
              <a:spcAft>
                <a:spcPts val="0"/>
              </a:spcAft>
              <a:buClr>
                <a:schemeClr val="lt1"/>
              </a:buClr>
              <a:buSzPts val="1800"/>
              <a:buNone/>
              <a:defRPr>
                <a:solidFill>
                  <a:schemeClr val="lt1"/>
                </a:solidFill>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25"/>
          <p:cNvSpPr txBox="1">
            <a:spLocks noGrp="1"/>
          </p:cNvSpPr>
          <p:nvPr>
            <p:ph type="body" idx="3"/>
          </p:nvPr>
        </p:nvSpPr>
        <p:spPr>
          <a:xfrm>
            <a:off x="8458200" y="4306722"/>
            <a:ext cx="2910342" cy="316800"/>
          </a:xfrm>
          <a:prstGeom prst="rect">
            <a:avLst/>
          </a:prstGeom>
          <a:solidFill>
            <a:srgbClr val="3F3F3F"/>
          </a:solidFill>
          <a:ln>
            <a:noFill/>
          </a:ln>
        </p:spPr>
        <p:txBody>
          <a:bodyPr spcFirstLastPara="1" wrap="square" lIns="0" tIns="0" rIns="72000" bIns="0" anchor="ctr" anchorCtr="0">
            <a:noAutofit/>
          </a:bodyPr>
          <a:lstStyle>
            <a:lvl1pPr marL="457200" lvl="0" indent="-228600" algn="r">
              <a:lnSpc>
                <a:spcPct val="90000"/>
              </a:lnSpc>
              <a:spcBef>
                <a:spcPts val="1000"/>
              </a:spcBef>
              <a:spcAft>
                <a:spcPts val="0"/>
              </a:spcAft>
              <a:buClr>
                <a:schemeClr val="lt1"/>
              </a:buClr>
              <a:buSzPts val="1800"/>
              <a:buNone/>
              <a:defRPr>
                <a:solidFill>
                  <a:schemeClr val="lt1"/>
                </a:solidFill>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25"/>
          <p:cNvSpPr txBox="1">
            <a:spLocks noGrp="1"/>
          </p:cNvSpPr>
          <p:nvPr>
            <p:ph type="body" idx="4"/>
          </p:nvPr>
        </p:nvSpPr>
        <p:spPr>
          <a:xfrm>
            <a:off x="8458200" y="4655739"/>
            <a:ext cx="2910342" cy="316800"/>
          </a:xfrm>
          <a:prstGeom prst="rect">
            <a:avLst/>
          </a:prstGeom>
          <a:solidFill>
            <a:srgbClr val="3F3F3F"/>
          </a:solidFill>
          <a:ln>
            <a:noFill/>
          </a:ln>
        </p:spPr>
        <p:txBody>
          <a:bodyPr spcFirstLastPara="1" wrap="square" lIns="0" tIns="0" rIns="72000" bIns="0" anchor="ctr" anchorCtr="0">
            <a:noAutofit/>
          </a:bodyPr>
          <a:lstStyle>
            <a:lvl1pPr marL="457200" lvl="0" indent="-228600" algn="r">
              <a:lnSpc>
                <a:spcPct val="90000"/>
              </a:lnSpc>
              <a:spcBef>
                <a:spcPts val="1000"/>
              </a:spcBef>
              <a:spcAft>
                <a:spcPts val="0"/>
              </a:spcAft>
              <a:buClr>
                <a:schemeClr val="lt1"/>
              </a:buClr>
              <a:buSzPts val="1800"/>
              <a:buNone/>
              <a:defRPr>
                <a:solidFill>
                  <a:schemeClr val="lt1"/>
                </a:solidFill>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5"/>
          <p:cNvSpPr txBox="1">
            <a:spLocks noGrp="1"/>
          </p:cNvSpPr>
          <p:nvPr>
            <p:ph type="body" idx="5"/>
          </p:nvPr>
        </p:nvSpPr>
        <p:spPr>
          <a:xfrm>
            <a:off x="8458200" y="5004756"/>
            <a:ext cx="2910342" cy="316800"/>
          </a:xfrm>
          <a:prstGeom prst="rect">
            <a:avLst/>
          </a:prstGeom>
          <a:solidFill>
            <a:srgbClr val="3F3F3F"/>
          </a:solidFill>
          <a:ln>
            <a:noFill/>
          </a:ln>
        </p:spPr>
        <p:txBody>
          <a:bodyPr spcFirstLastPara="1" wrap="square" lIns="0" tIns="0" rIns="72000" bIns="0" anchor="ctr" anchorCtr="0">
            <a:noAutofit/>
          </a:bodyPr>
          <a:lstStyle>
            <a:lvl1pPr marL="457200" lvl="0" indent="-228600" algn="r">
              <a:lnSpc>
                <a:spcPct val="90000"/>
              </a:lnSpc>
              <a:spcBef>
                <a:spcPts val="1000"/>
              </a:spcBef>
              <a:spcAft>
                <a:spcPts val="0"/>
              </a:spcAft>
              <a:buClr>
                <a:schemeClr val="lt1"/>
              </a:buClr>
              <a:buSzPts val="1800"/>
              <a:buNone/>
              <a:defRPr>
                <a:solidFill>
                  <a:schemeClr val="lt1"/>
                </a:solidFill>
              </a:defRPr>
            </a:lvl1pPr>
            <a:lvl2pPr marL="914400" lvl="1" indent="-228600" algn="l">
              <a:lnSpc>
                <a:spcPct val="90000"/>
              </a:lnSpc>
              <a:spcBef>
                <a:spcPts val="500"/>
              </a:spcBef>
              <a:spcAft>
                <a:spcPts val="0"/>
              </a:spcAft>
              <a:buClr>
                <a:srgbClr val="3F3F3F"/>
              </a:buClr>
              <a:buSzPts val="1600"/>
              <a:buNone/>
              <a:defRPr/>
            </a:lvl2pPr>
            <a:lvl3pPr marL="1371600" lvl="2" indent="-228600" algn="l">
              <a:lnSpc>
                <a:spcPct val="90000"/>
              </a:lnSpc>
              <a:spcBef>
                <a:spcPts val="500"/>
              </a:spcBef>
              <a:spcAft>
                <a:spcPts val="0"/>
              </a:spcAft>
              <a:buClr>
                <a:srgbClr val="3F3F3F"/>
              </a:buClr>
              <a:buSzPts val="1400"/>
              <a:buNone/>
              <a:defRPr/>
            </a:lvl3pPr>
            <a:lvl4pPr marL="1828800" lvl="3" indent="-228600" algn="l">
              <a:lnSpc>
                <a:spcPct val="90000"/>
              </a:lnSpc>
              <a:spcBef>
                <a:spcPts val="500"/>
              </a:spcBef>
              <a:spcAft>
                <a:spcPts val="0"/>
              </a:spcAft>
              <a:buClr>
                <a:srgbClr val="3F3F3F"/>
              </a:buClr>
              <a:buSzPts val="1400"/>
              <a:buNone/>
              <a:defRPr/>
            </a:lvl4pPr>
            <a:lvl5pPr marL="2286000" lvl="4" indent="-228600" algn="l">
              <a:lnSpc>
                <a:spcPct val="90000"/>
              </a:lnSpc>
              <a:spcBef>
                <a:spcPts val="500"/>
              </a:spcBef>
              <a:spcAft>
                <a:spcPts val="0"/>
              </a:spcAft>
              <a:buClr>
                <a:srgbClr val="3F3F3F"/>
              </a:buClr>
              <a:buSzPts val="14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25"/>
          <p:cNvSpPr/>
          <p:nvPr/>
        </p:nvSpPr>
        <p:spPr>
          <a:xfrm>
            <a:off x="11760000" y="6803351"/>
            <a:ext cx="432000" cy="546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93" name="Google Shape;93;p25"/>
          <p:cNvSpPr/>
          <p:nvPr/>
        </p:nvSpPr>
        <p:spPr>
          <a:xfrm>
            <a:off x="0" y="6803351"/>
            <a:ext cx="9780104" cy="5465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94" name="Google Shape;94;p25"/>
          <p:cNvSpPr/>
          <p:nvPr/>
        </p:nvSpPr>
        <p:spPr>
          <a:xfrm>
            <a:off x="9780103" y="6803351"/>
            <a:ext cx="1979897" cy="54650"/>
          </a:xfrm>
          <a:prstGeom prst="rect">
            <a:avLst/>
          </a:prstGeom>
          <a:solidFill>
            <a:srgbClr val="D9D9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95" name="Google Shape;95;p25"/>
          <p:cNvSpPr/>
          <p:nvPr/>
        </p:nvSpPr>
        <p:spPr>
          <a:xfrm>
            <a:off x="8458200" y="2685912"/>
            <a:ext cx="3733800" cy="11482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96" name="Google Shape;96;p25"/>
          <p:cNvSpPr txBox="1">
            <a:spLocks noGrp="1"/>
          </p:cNvSpPr>
          <p:nvPr>
            <p:ph type="sldNum" idx="12"/>
          </p:nvPr>
        </p:nvSpPr>
        <p:spPr>
          <a:xfrm>
            <a:off x="11760000" y="6371351"/>
            <a:ext cx="432000" cy="432000"/>
          </a:xfrm>
          <a:prstGeom prst="rect">
            <a:avLst/>
          </a:prstGeom>
          <a:solidFill>
            <a:srgbClr val="3F3F3F"/>
          </a:solidFill>
          <a:ln>
            <a:noFill/>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it-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p:nvPr/>
        </p:nvSpPr>
        <p:spPr>
          <a:xfrm>
            <a:off x="9780101" y="6371351"/>
            <a:ext cx="1979897" cy="43199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11" name="Google Shape;11;p16"/>
          <p:cNvSpPr/>
          <p:nvPr/>
        </p:nvSpPr>
        <p:spPr>
          <a:xfrm>
            <a:off x="9780103" y="6803351"/>
            <a:ext cx="1979897" cy="54650"/>
          </a:xfrm>
          <a:prstGeom prst="rect">
            <a:avLst/>
          </a:prstGeom>
          <a:solidFill>
            <a:srgbClr val="D9D9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12" name="Google Shape;12;p16"/>
          <p:cNvSpPr/>
          <p:nvPr/>
        </p:nvSpPr>
        <p:spPr>
          <a:xfrm>
            <a:off x="0" y="6371351"/>
            <a:ext cx="9780102" cy="432000"/>
          </a:xfrm>
          <a:custGeom>
            <a:avLst/>
            <a:gdLst/>
            <a:ahLst/>
            <a:cxnLst/>
            <a:rect l="l" t="t" r="r" b="b"/>
            <a:pathLst>
              <a:path w="9780102" h="432000" extrusionOk="0">
                <a:moveTo>
                  <a:pt x="0" y="0"/>
                </a:moveTo>
                <a:lnTo>
                  <a:pt x="9780102" y="0"/>
                </a:lnTo>
                <a:lnTo>
                  <a:pt x="9780102" y="432000"/>
                </a:lnTo>
                <a:lnTo>
                  <a:pt x="0" y="432000"/>
                </a:ln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13" name="Google Shape;13;p16"/>
          <p:cNvSpPr txBox="1">
            <a:spLocks noGrp="1"/>
          </p:cNvSpPr>
          <p:nvPr>
            <p:ph type="title"/>
          </p:nvPr>
        </p:nvSpPr>
        <p:spPr>
          <a:xfrm>
            <a:off x="432000" y="432000"/>
            <a:ext cx="11328000" cy="4320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rgbClr val="3F3F3F"/>
              </a:buClr>
              <a:buSzPts val="3200"/>
              <a:buFont typeface="Corbel"/>
              <a:buNone/>
              <a:defRPr sz="3200" b="1" i="0" u="none" strike="noStrike" cap="none">
                <a:solidFill>
                  <a:srgbClr val="3F3F3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16"/>
          <p:cNvSpPr txBox="1">
            <a:spLocks noGrp="1"/>
          </p:cNvSpPr>
          <p:nvPr>
            <p:ph type="body" idx="1"/>
          </p:nvPr>
        </p:nvSpPr>
        <p:spPr>
          <a:xfrm>
            <a:off x="432000" y="1512000"/>
            <a:ext cx="11328000" cy="4679250"/>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1000"/>
              </a:spcBef>
              <a:spcAft>
                <a:spcPts val="0"/>
              </a:spcAft>
              <a:buClr>
                <a:srgbClr val="3F3F3F"/>
              </a:buClr>
              <a:buSzPts val="1800"/>
              <a:buFont typeface="Arial"/>
              <a:buChar char="•"/>
              <a:defRPr sz="1800" b="0" i="0" u="none" strike="noStrike" cap="none">
                <a:solidFill>
                  <a:srgbClr val="3F3F3F"/>
                </a:solidFill>
                <a:latin typeface="Candara"/>
                <a:ea typeface="Candara"/>
                <a:cs typeface="Candara"/>
                <a:sym typeface="Candara"/>
              </a:defRPr>
            </a:lvl1pPr>
            <a:lvl2pPr marL="914400" marR="0" lvl="1" indent="-330200" algn="l" rtl="0">
              <a:lnSpc>
                <a:spcPct val="90000"/>
              </a:lnSpc>
              <a:spcBef>
                <a:spcPts val="500"/>
              </a:spcBef>
              <a:spcAft>
                <a:spcPts val="0"/>
              </a:spcAft>
              <a:buClr>
                <a:srgbClr val="3F3F3F"/>
              </a:buClr>
              <a:buSzPts val="1600"/>
              <a:buFont typeface="Arial"/>
              <a:buChar char="•"/>
              <a:defRPr sz="1600" b="0" i="0" u="none" strike="noStrike" cap="none">
                <a:solidFill>
                  <a:srgbClr val="3F3F3F"/>
                </a:solidFill>
                <a:latin typeface="Candara"/>
                <a:ea typeface="Candara"/>
                <a:cs typeface="Candara"/>
                <a:sym typeface="Candara"/>
              </a:defRPr>
            </a:lvl2pPr>
            <a:lvl3pPr marL="1371600" marR="0" lvl="2"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ndara"/>
                <a:ea typeface="Candara"/>
                <a:cs typeface="Candara"/>
                <a:sym typeface="Candara"/>
              </a:defRPr>
            </a:lvl3pPr>
            <a:lvl4pPr marL="1828800" marR="0" lvl="3"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ndara"/>
                <a:ea typeface="Candara"/>
                <a:cs typeface="Candara"/>
                <a:sym typeface="Candara"/>
              </a:defRPr>
            </a:lvl4pPr>
            <a:lvl5pPr marL="2286000" marR="0" lvl="4" indent="-317500" algn="l" rtl="0">
              <a:lnSpc>
                <a:spcPct val="90000"/>
              </a:lnSpc>
              <a:spcBef>
                <a:spcPts val="500"/>
              </a:spcBef>
              <a:spcAft>
                <a:spcPts val="0"/>
              </a:spcAft>
              <a:buClr>
                <a:srgbClr val="3F3F3F"/>
              </a:buClr>
              <a:buSzPts val="1400"/>
              <a:buFont typeface="Arial"/>
              <a:buChar char="•"/>
              <a:defRPr sz="1400" b="0" i="0" u="none" strike="noStrike" cap="none">
                <a:solidFill>
                  <a:srgbClr val="3F3F3F"/>
                </a:solidFill>
                <a:latin typeface="Candara"/>
                <a:ea typeface="Candara"/>
                <a:cs typeface="Candara"/>
                <a:sym typeface="Candar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ndara"/>
                <a:ea typeface="Candara"/>
                <a:cs typeface="Candara"/>
                <a:sym typeface="Candara"/>
              </a:defRPr>
            </a:lvl9pPr>
          </a:lstStyle>
          <a:p>
            <a:endParaRPr/>
          </a:p>
        </p:txBody>
      </p:sp>
      <p:sp>
        <p:nvSpPr>
          <p:cNvPr id="15" name="Google Shape;15;p16"/>
          <p:cNvSpPr txBox="1">
            <a:spLocks noGrp="1"/>
          </p:cNvSpPr>
          <p:nvPr>
            <p:ph type="ftr" idx="11"/>
          </p:nvPr>
        </p:nvSpPr>
        <p:spPr>
          <a:xfrm>
            <a:off x="432000" y="6439820"/>
            <a:ext cx="5664000" cy="295062"/>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200" b="0" i="0" u="none" strike="noStrike" cap="none">
                <a:solidFill>
                  <a:srgbClr val="3F3F3F"/>
                </a:solidFill>
                <a:latin typeface="Candara"/>
                <a:ea typeface="Candara"/>
                <a:cs typeface="Candara"/>
                <a:sym typeface="Candara"/>
              </a:defRPr>
            </a:lvl1pPr>
            <a:lvl2pPr marR="0" lvl="1"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2pPr>
            <a:lvl3pPr marR="0" lvl="2"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3pPr>
            <a:lvl4pPr marR="0" lvl="3"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4pPr>
            <a:lvl5pPr marR="0" lvl="4"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5pPr>
            <a:lvl6pPr marR="0" lvl="5"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6pPr>
            <a:lvl7pPr marR="0" lvl="6"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7pPr>
            <a:lvl8pPr marR="0" lvl="7"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8pPr>
            <a:lvl9pPr marR="0" lvl="8" algn="l" rtl="0">
              <a:spcBef>
                <a:spcPts val="0"/>
              </a:spcBef>
              <a:spcAft>
                <a:spcPts val="0"/>
              </a:spcAft>
              <a:buSzPts val="1400"/>
              <a:buNone/>
              <a:defRPr sz="1800" b="0" i="0" u="none" strike="noStrike" cap="none">
                <a:solidFill>
                  <a:schemeClr val="dk1"/>
                </a:solidFill>
                <a:latin typeface="Candara"/>
                <a:ea typeface="Candara"/>
                <a:cs typeface="Candara"/>
                <a:sym typeface="Candara"/>
              </a:defRPr>
            </a:lvl9pPr>
          </a:lstStyle>
          <a:p>
            <a:endParaRPr/>
          </a:p>
        </p:txBody>
      </p:sp>
      <p:sp>
        <p:nvSpPr>
          <p:cNvPr id="16" name="Google Shape;16;p16"/>
          <p:cNvSpPr txBox="1">
            <a:spLocks noGrp="1"/>
          </p:cNvSpPr>
          <p:nvPr>
            <p:ph type="sldNum" idx="12"/>
          </p:nvPr>
        </p:nvSpPr>
        <p:spPr>
          <a:xfrm>
            <a:off x="11760000" y="6371351"/>
            <a:ext cx="432000" cy="432000"/>
          </a:xfrm>
          <a:prstGeom prst="rect">
            <a:avLst/>
          </a:prstGeom>
          <a:solidFill>
            <a:srgbClr val="3F3F3F"/>
          </a:solidFill>
          <a:ln>
            <a:noFill/>
          </a:ln>
        </p:spPr>
        <p:txBody>
          <a:bodyPr spcFirstLastPara="1" wrap="square" lIns="0" tIns="0" rIns="0" bIns="0" anchor="ctr" anchorCtr="0">
            <a:noAutofit/>
          </a:bodyPr>
          <a:lstStyle>
            <a:lvl1pPr marL="0" marR="0" lvl="0" indent="0" algn="ctr" rtl="0">
              <a:spcBef>
                <a:spcPts val="0"/>
              </a:spcBef>
              <a:buNone/>
              <a:defRPr sz="1200" b="0" i="0" u="none" strike="noStrike" cap="none">
                <a:solidFill>
                  <a:schemeClr val="lt1"/>
                </a:solidFill>
                <a:latin typeface="Corbel"/>
                <a:ea typeface="Corbel"/>
                <a:cs typeface="Corbel"/>
                <a:sym typeface="Corbel"/>
              </a:defRPr>
            </a:lvl1pPr>
            <a:lvl2pPr marL="0" marR="0" lvl="1" indent="0" algn="ctr" rtl="0">
              <a:spcBef>
                <a:spcPts val="0"/>
              </a:spcBef>
              <a:buNone/>
              <a:defRPr sz="1200" b="0" i="0" u="none" strike="noStrike" cap="none">
                <a:solidFill>
                  <a:schemeClr val="lt1"/>
                </a:solidFill>
                <a:latin typeface="Corbel"/>
                <a:ea typeface="Corbel"/>
                <a:cs typeface="Corbel"/>
                <a:sym typeface="Corbel"/>
              </a:defRPr>
            </a:lvl2pPr>
            <a:lvl3pPr marL="0" marR="0" lvl="2" indent="0" algn="ctr" rtl="0">
              <a:spcBef>
                <a:spcPts val="0"/>
              </a:spcBef>
              <a:buNone/>
              <a:defRPr sz="1200" b="0" i="0" u="none" strike="noStrike" cap="none">
                <a:solidFill>
                  <a:schemeClr val="lt1"/>
                </a:solidFill>
                <a:latin typeface="Corbel"/>
                <a:ea typeface="Corbel"/>
                <a:cs typeface="Corbel"/>
                <a:sym typeface="Corbel"/>
              </a:defRPr>
            </a:lvl3pPr>
            <a:lvl4pPr marL="0" marR="0" lvl="3" indent="0" algn="ctr" rtl="0">
              <a:spcBef>
                <a:spcPts val="0"/>
              </a:spcBef>
              <a:buNone/>
              <a:defRPr sz="1200" b="0" i="0" u="none" strike="noStrike" cap="none">
                <a:solidFill>
                  <a:schemeClr val="lt1"/>
                </a:solidFill>
                <a:latin typeface="Corbel"/>
                <a:ea typeface="Corbel"/>
                <a:cs typeface="Corbel"/>
                <a:sym typeface="Corbel"/>
              </a:defRPr>
            </a:lvl4pPr>
            <a:lvl5pPr marL="0" marR="0" lvl="4" indent="0" algn="ctr" rtl="0">
              <a:spcBef>
                <a:spcPts val="0"/>
              </a:spcBef>
              <a:buNone/>
              <a:defRPr sz="1200" b="0" i="0" u="none" strike="noStrike" cap="none">
                <a:solidFill>
                  <a:schemeClr val="lt1"/>
                </a:solidFill>
                <a:latin typeface="Corbel"/>
                <a:ea typeface="Corbel"/>
                <a:cs typeface="Corbel"/>
                <a:sym typeface="Corbel"/>
              </a:defRPr>
            </a:lvl5pPr>
            <a:lvl6pPr marL="0" marR="0" lvl="5" indent="0" algn="ctr" rtl="0">
              <a:spcBef>
                <a:spcPts val="0"/>
              </a:spcBef>
              <a:buNone/>
              <a:defRPr sz="1200" b="0" i="0" u="none" strike="noStrike" cap="none">
                <a:solidFill>
                  <a:schemeClr val="lt1"/>
                </a:solidFill>
                <a:latin typeface="Corbel"/>
                <a:ea typeface="Corbel"/>
                <a:cs typeface="Corbel"/>
                <a:sym typeface="Corbel"/>
              </a:defRPr>
            </a:lvl6pPr>
            <a:lvl7pPr marL="0" marR="0" lvl="6" indent="0" algn="ctr" rtl="0">
              <a:spcBef>
                <a:spcPts val="0"/>
              </a:spcBef>
              <a:buNone/>
              <a:defRPr sz="1200" b="0" i="0" u="none" strike="noStrike" cap="none">
                <a:solidFill>
                  <a:schemeClr val="lt1"/>
                </a:solidFill>
                <a:latin typeface="Corbel"/>
                <a:ea typeface="Corbel"/>
                <a:cs typeface="Corbel"/>
                <a:sym typeface="Corbel"/>
              </a:defRPr>
            </a:lvl7pPr>
            <a:lvl8pPr marL="0" marR="0" lvl="7" indent="0" algn="ctr" rtl="0">
              <a:spcBef>
                <a:spcPts val="0"/>
              </a:spcBef>
              <a:buNone/>
              <a:defRPr sz="1200" b="0" i="0" u="none" strike="noStrike" cap="none">
                <a:solidFill>
                  <a:schemeClr val="lt1"/>
                </a:solidFill>
                <a:latin typeface="Corbel"/>
                <a:ea typeface="Corbel"/>
                <a:cs typeface="Corbel"/>
                <a:sym typeface="Corbel"/>
              </a:defRPr>
            </a:lvl8pPr>
            <a:lvl9pPr marL="0" marR="0" lvl="8" indent="0" algn="ctr" rtl="0">
              <a:spcBef>
                <a:spcPts val="0"/>
              </a:spcBef>
              <a:buNone/>
              <a:defRPr sz="1200" b="0" i="0" u="none" strike="noStrike" cap="none">
                <a:solidFill>
                  <a:schemeClr val="lt1"/>
                </a:solidFill>
                <a:latin typeface="Corbel"/>
                <a:ea typeface="Corbel"/>
                <a:cs typeface="Corbel"/>
                <a:sym typeface="Corbel"/>
              </a:defRPr>
            </a:lvl9pPr>
          </a:lstStyle>
          <a:p>
            <a:pPr marL="0" lvl="0" indent="0" algn="ctr" rtl="0">
              <a:spcBef>
                <a:spcPts val="0"/>
              </a:spcBef>
              <a:spcAft>
                <a:spcPts val="0"/>
              </a:spcAft>
              <a:buNone/>
            </a:pPr>
            <a:fld id="{00000000-1234-1234-1234-123412341234}" type="slidenum">
              <a:rPr lang="it-IT"/>
              <a:t>‹N›</a:t>
            </a:fld>
            <a:endParaRPr/>
          </a:p>
        </p:txBody>
      </p:sp>
      <p:sp>
        <p:nvSpPr>
          <p:cNvPr id="17" name="Google Shape;17;p16"/>
          <p:cNvSpPr txBox="1"/>
          <p:nvPr/>
        </p:nvSpPr>
        <p:spPr>
          <a:xfrm>
            <a:off x="10243100" y="6430153"/>
            <a:ext cx="1053900" cy="365535"/>
          </a:xfrm>
          <a:prstGeom prst="rect">
            <a:avLst/>
          </a:prstGeom>
          <a:noFill/>
          <a:ln>
            <a:noFill/>
          </a:ln>
        </p:spPr>
        <p:txBody>
          <a:bodyPr spcFirstLastPara="1" wrap="square" lIns="91425" tIns="108000" rIns="91425" bIns="0" anchor="ctr" anchorCtr="0">
            <a:spAutoFit/>
          </a:bodyPr>
          <a:lstStyle/>
          <a:p>
            <a:pPr marL="0" marR="0" lvl="0" indent="0" algn="r" rtl="0">
              <a:lnSpc>
                <a:spcPct val="40000"/>
              </a:lnSpc>
              <a:spcBef>
                <a:spcPts val="0"/>
              </a:spcBef>
              <a:spcAft>
                <a:spcPts val="0"/>
              </a:spcAft>
              <a:buNone/>
            </a:pPr>
            <a:r>
              <a:rPr lang="it-IT" sz="2500" b="1" i="0" u="none" strike="noStrike" cap="none">
                <a:solidFill>
                  <a:schemeClr val="accent1"/>
                </a:solidFill>
                <a:latin typeface="Corbel"/>
                <a:ea typeface="Corbel"/>
                <a:cs typeface="Corbel"/>
                <a:sym typeface="Corbel"/>
              </a:rPr>
              <a:t>TREY</a:t>
            </a:r>
            <a:r>
              <a:rPr lang="it-IT" sz="1600" b="1" i="0" u="none" strike="noStrike" cap="none">
                <a:solidFill>
                  <a:schemeClr val="accent1"/>
                </a:solidFill>
                <a:latin typeface="Corbel"/>
                <a:ea typeface="Corbel"/>
                <a:cs typeface="Corbel"/>
                <a:sym typeface="Corbel"/>
              </a:rPr>
              <a:t> </a:t>
            </a:r>
            <a:br>
              <a:rPr lang="it-IT" sz="1600" b="1" i="0" u="none" strike="noStrike" cap="none">
                <a:solidFill>
                  <a:schemeClr val="accent1"/>
                </a:solidFill>
                <a:latin typeface="Corbel"/>
                <a:ea typeface="Corbel"/>
                <a:cs typeface="Corbel"/>
                <a:sym typeface="Corbel"/>
              </a:rPr>
            </a:br>
            <a:r>
              <a:rPr lang="it-IT" sz="1200" b="0" i="0" u="none" strike="noStrike" cap="none">
                <a:solidFill>
                  <a:srgbClr val="3F3F3F"/>
                </a:solidFill>
                <a:latin typeface="Corbel"/>
                <a:ea typeface="Corbel"/>
                <a:cs typeface="Corbel"/>
                <a:sym typeface="Corbel"/>
              </a:rPr>
              <a:t>research</a:t>
            </a:r>
            <a:endParaRPr sz="1200" b="0" i="0" u="none" strike="noStrike" cap="none">
              <a:solidFill>
                <a:srgbClr val="3F3F3F"/>
              </a:solidFill>
              <a:latin typeface="Corbel"/>
              <a:ea typeface="Corbel"/>
              <a:cs typeface="Corbel"/>
              <a:sym typeface="Corbel"/>
            </a:endParaRPr>
          </a:p>
        </p:txBody>
      </p:sp>
      <p:sp>
        <p:nvSpPr>
          <p:cNvPr id="18" name="Google Shape;18;p16"/>
          <p:cNvSpPr/>
          <p:nvPr/>
        </p:nvSpPr>
        <p:spPr>
          <a:xfrm>
            <a:off x="0" y="6803351"/>
            <a:ext cx="9780104" cy="5465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19" name="Google Shape;19;p16"/>
          <p:cNvSpPr/>
          <p:nvPr/>
        </p:nvSpPr>
        <p:spPr>
          <a:xfrm>
            <a:off x="11760000" y="6803351"/>
            <a:ext cx="432000" cy="5465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cxnSp>
        <p:nvCxnSpPr>
          <p:cNvPr id="20" name="Google Shape;20;p16"/>
          <p:cNvCxnSpPr/>
          <p:nvPr/>
        </p:nvCxnSpPr>
        <p:spPr>
          <a:xfrm rot="10800000">
            <a:off x="1" y="6371351"/>
            <a:ext cx="12191999" cy="0"/>
          </a:xfrm>
          <a:prstGeom prst="straightConnector1">
            <a:avLst/>
          </a:prstGeom>
          <a:noFill/>
          <a:ln w="9525" cap="flat" cmpd="sng">
            <a:solidFill>
              <a:srgbClr val="F2F2F2"/>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1" descr="Mani che si uniscono in cerchio"/>
          <p:cNvPicPr preferRelativeResize="0">
            <a:picLocks noGrp="1"/>
          </p:cNvPicPr>
          <p:nvPr>
            <p:ph type="pic" idx="2"/>
          </p:nvPr>
        </p:nvPicPr>
        <p:blipFill rotWithShape="1">
          <a:blip r:embed="rId3">
            <a:alphaModFix/>
          </a:blip>
          <a:srcRect/>
          <a:stretch/>
        </p:blipFill>
        <p:spPr>
          <a:xfrm>
            <a:off x="0" y="0"/>
            <a:ext cx="9780588" cy="6804025"/>
          </a:xfrm>
          <a:prstGeom prst="rect">
            <a:avLst/>
          </a:prstGeom>
          <a:solidFill>
            <a:srgbClr val="D8D8D8"/>
          </a:solidFill>
          <a:ln>
            <a:noFill/>
          </a:ln>
        </p:spPr>
      </p:pic>
      <p:sp>
        <p:nvSpPr>
          <p:cNvPr id="138" name="Google Shape;138;p1"/>
          <p:cNvSpPr txBox="1">
            <a:spLocks noGrp="1"/>
          </p:cNvSpPr>
          <p:nvPr>
            <p:ph type="ctrTitle"/>
          </p:nvPr>
        </p:nvSpPr>
        <p:spPr>
          <a:xfrm>
            <a:off x="2856090" y="2811053"/>
            <a:ext cx="9335910" cy="1261295"/>
          </a:xfrm>
          <a:prstGeom prst="rect">
            <a:avLst/>
          </a:prstGeom>
          <a:solidFill>
            <a:schemeClr val="lt1"/>
          </a:solidFill>
          <a:ln>
            <a:noFill/>
          </a:ln>
        </p:spPr>
        <p:txBody>
          <a:bodyPr spcFirstLastPara="1" wrap="square" lIns="180000" tIns="180000" rIns="252000" bIns="180000" anchor="t" anchorCtr="0">
            <a:noAutofit/>
          </a:bodyPr>
          <a:lstStyle/>
          <a:p>
            <a:pPr marL="0" lvl="0" indent="0" algn="r" rtl="0">
              <a:lnSpc>
                <a:spcPct val="90000"/>
              </a:lnSpc>
              <a:spcBef>
                <a:spcPts val="0"/>
              </a:spcBef>
              <a:spcAft>
                <a:spcPts val="0"/>
              </a:spcAft>
              <a:buClr>
                <a:srgbClr val="3F3F3F"/>
              </a:buClr>
              <a:buSzPts val="6000"/>
              <a:buFont typeface="Corbel"/>
              <a:buNone/>
            </a:pPr>
            <a:r>
              <a:rPr lang="it-IT" sz="6000" dirty="0"/>
              <a:t>SCRUM </a:t>
            </a:r>
            <a:r>
              <a:rPr lang="it-IT" sz="6000" dirty="0" err="1"/>
              <a:t>Pre</a:t>
            </a:r>
            <a:r>
              <a:rPr lang="it-IT" sz="6000" dirty="0"/>
              <a:t>-game</a:t>
            </a:r>
            <a:endParaRPr dirty="0"/>
          </a:p>
        </p:txBody>
      </p:sp>
      <p:sp>
        <p:nvSpPr>
          <p:cNvPr id="139" name="Google Shape;139;p1"/>
          <p:cNvSpPr txBox="1">
            <a:spLocks noGrp="1"/>
          </p:cNvSpPr>
          <p:nvPr>
            <p:ph type="subTitle" idx="1"/>
          </p:nvPr>
        </p:nvSpPr>
        <p:spPr>
          <a:xfrm>
            <a:off x="7439378" y="4061039"/>
            <a:ext cx="2341210" cy="1639850"/>
          </a:xfrm>
          <a:prstGeom prst="rect">
            <a:avLst/>
          </a:prstGeom>
          <a:solidFill>
            <a:schemeClr val="dk1">
              <a:alpha val="80000"/>
            </a:schemeClr>
          </a:solidFill>
          <a:ln>
            <a:noFill/>
          </a:ln>
        </p:spPr>
        <p:txBody>
          <a:bodyPr spcFirstLastPara="1" wrap="square" lIns="180000" tIns="180000" rIns="180000" bIns="180000" anchor="t" anchorCtr="0">
            <a:noAutofit/>
          </a:bodyPr>
          <a:lstStyle/>
          <a:p>
            <a:pPr marL="0" lvl="0" indent="0" algn="l" rtl="0">
              <a:lnSpc>
                <a:spcPct val="90000"/>
              </a:lnSpc>
              <a:spcBef>
                <a:spcPts val="0"/>
              </a:spcBef>
              <a:spcAft>
                <a:spcPts val="0"/>
              </a:spcAft>
              <a:buClr>
                <a:schemeClr val="lt1"/>
              </a:buClr>
              <a:buSzPts val="1800"/>
              <a:buNone/>
            </a:pPr>
            <a:r>
              <a:rPr lang="it-IT"/>
              <a:t>Caggiano Pasquale</a:t>
            </a:r>
            <a:endParaRPr/>
          </a:p>
          <a:p>
            <a:pPr marL="0" lvl="0" indent="0" algn="l" rtl="0">
              <a:lnSpc>
                <a:spcPct val="90000"/>
              </a:lnSpc>
              <a:spcBef>
                <a:spcPts val="1000"/>
              </a:spcBef>
              <a:spcAft>
                <a:spcPts val="0"/>
              </a:spcAft>
              <a:buClr>
                <a:schemeClr val="lt1"/>
              </a:buClr>
              <a:buSzPts val="1800"/>
              <a:buNone/>
            </a:pPr>
            <a:r>
              <a:rPr lang="it-IT"/>
              <a:t>Coone Alessio</a:t>
            </a:r>
            <a:endParaRPr/>
          </a:p>
          <a:p>
            <a:pPr marL="0" lvl="0" indent="0" algn="l" rtl="0">
              <a:lnSpc>
                <a:spcPct val="90000"/>
              </a:lnSpc>
              <a:spcBef>
                <a:spcPts val="1000"/>
              </a:spcBef>
              <a:spcAft>
                <a:spcPts val="0"/>
              </a:spcAft>
              <a:buClr>
                <a:schemeClr val="lt1"/>
              </a:buClr>
              <a:buSzPts val="1800"/>
              <a:buNone/>
            </a:pPr>
            <a:r>
              <a:rPr lang="it-IT"/>
              <a:t>Cirillo Pancrazio</a:t>
            </a:r>
            <a:endParaRPr/>
          </a:p>
          <a:p>
            <a:pPr marL="0" lvl="0" indent="0" algn="l" rtl="0">
              <a:lnSpc>
                <a:spcPct val="90000"/>
              </a:lnSpc>
              <a:spcBef>
                <a:spcPts val="1000"/>
              </a:spcBef>
              <a:spcAft>
                <a:spcPts val="0"/>
              </a:spcAft>
              <a:buClr>
                <a:schemeClr val="lt1"/>
              </a:buClr>
              <a:buSzPts val="1800"/>
              <a:buNone/>
            </a:pPr>
            <a:r>
              <a:rPr lang="it-IT"/>
              <a:t>De Stefano Sabatino</a:t>
            </a:r>
            <a:endParaRPr/>
          </a:p>
        </p:txBody>
      </p:sp>
      <p:pic>
        <p:nvPicPr>
          <p:cNvPr id="140" name="Google Shape;140;p1"/>
          <p:cNvPicPr preferRelativeResize="0"/>
          <p:nvPr/>
        </p:nvPicPr>
        <p:blipFill rotWithShape="1">
          <a:blip r:embed="rId4">
            <a:alphaModFix/>
          </a:blip>
          <a:srcRect/>
          <a:stretch/>
        </p:blipFill>
        <p:spPr>
          <a:xfrm>
            <a:off x="10329334" y="4072348"/>
            <a:ext cx="1366776" cy="135760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14" descr="mani che applaudono"/>
          <p:cNvPicPr preferRelativeResize="0">
            <a:picLocks noGrp="1"/>
          </p:cNvPicPr>
          <p:nvPr>
            <p:ph type="pic" idx="2"/>
          </p:nvPr>
        </p:nvPicPr>
        <p:blipFill rotWithShape="1">
          <a:blip r:embed="rId3">
            <a:alphaModFix/>
          </a:blip>
          <a:srcRect/>
          <a:stretch/>
        </p:blipFill>
        <p:spPr>
          <a:xfrm>
            <a:off x="0" y="0"/>
            <a:ext cx="9780102" cy="6804025"/>
          </a:xfrm>
          <a:prstGeom prst="rect">
            <a:avLst/>
          </a:prstGeom>
          <a:solidFill>
            <a:srgbClr val="D8D8D8"/>
          </a:solidFill>
          <a:ln>
            <a:noFill/>
          </a:ln>
        </p:spPr>
      </p:pic>
      <p:sp>
        <p:nvSpPr>
          <p:cNvPr id="231" name="Google Shape;231;p14"/>
          <p:cNvSpPr txBox="1">
            <a:spLocks noGrp="1"/>
          </p:cNvSpPr>
          <p:nvPr>
            <p:ph type="ctrTitle"/>
          </p:nvPr>
        </p:nvSpPr>
        <p:spPr>
          <a:xfrm>
            <a:off x="8458200" y="2798354"/>
            <a:ext cx="3733800" cy="1013684"/>
          </a:xfrm>
          <a:prstGeom prst="rect">
            <a:avLst/>
          </a:prstGeom>
          <a:solidFill>
            <a:schemeClr val="lt1"/>
          </a:solidFill>
          <a:ln>
            <a:noFill/>
          </a:ln>
        </p:spPr>
        <p:txBody>
          <a:bodyPr spcFirstLastPara="1" wrap="square" lIns="180000" tIns="180000" rIns="252000" bIns="180000" anchor="t" anchorCtr="0">
            <a:noAutofit/>
          </a:bodyPr>
          <a:lstStyle/>
          <a:p>
            <a:pPr marL="0" lvl="0" indent="0" algn="r" rtl="0">
              <a:lnSpc>
                <a:spcPct val="90000"/>
              </a:lnSpc>
              <a:spcBef>
                <a:spcPts val="0"/>
              </a:spcBef>
              <a:spcAft>
                <a:spcPts val="0"/>
              </a:spcAft>
              <a:buClr>
                <a:srgbClr val="3F3F3F"/>
              </a:buClr>
              <a:buSzPts val="6000"/>
              <a:buFont typeface="Corbel"/>
              <a:buNone/>
            </a:pPr>
            <a:r>
              <a:rPr lang="it-IT" dirty="0"/>
              <a:t>Thanks</a:t>
            </a:r>
            <a:endParaRPr dirty="0"/>
          </a:p>
        </p:txBody>
      </p:sp>
      <p:sp>
        <p:nvSpPr>
          <p:cNvPr id="232" name="Google Shape;232;p14"/>
          <p:cNvSpPr txBox="1">
            <a:spLocks noGrp="1"/>
          </p:cNvSpPr>
          <p:nvPr>
            <p:ph type="sldNum" idx="12"/>
          </p:nvPr>
        </p:nvSpPr>
        <p:spPr>
          <a:xfrm>
            <a:off x="11760000" y="6371351"/>
            <a:ext cx="432000" cy="432000"/>
          </a:xfrm>
          <a:prstGeom prst="rect">
            <a:avLst/>
          </a:prstGeom>
          <a:solidFill>
            <a:srgbClr val="3F3F3F"/>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it-IT"/>
              <a:t>10</a:t>
            </a:fld>
            <a:endParaRPr/>
          </a:p>
        </p:txBody>
      </p:sp>
      <p:sp>
        <p:nvSpPr>
          <p:cNvPr id="233" name="Google Shape;233;p14"/>
          <p:cNvSpPr/>
          <p:nvPr/>
        </p:nvSpPr>
        <p:spPr>
          <a:xfrm>
            <a:off x="10310327" y="6385560"/>
            <a:ext cx="1119600" cy="3867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
          <p:cNvSpPr txBox="1">
            <a:spLocks noGrp="1"/>
          </p:cNvSpPr>
          <p:nvPr>
            <p:ph type="body" idx="3"/>
          </p:nvPr>
        </p:nvSpPr>
        <p:spPr>
          <a:xfrm>
            <a:off x="432000" y="2668686"/>
            <a:ext cx="5472000" cy="2999426"/>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rgbClr val="3F3F3F"/>
              </a:buClr>
              <a:buSzPts val="2800"/>
              <a:buNone/>
            </a:pPr>
            <a:endParaRPr sz="2800"/>
          </a:p>
          <a:p>
            <a:pPr marL="0" lvl="0" indent="0" algn="l" rtl="0">
              <a:lnSpc>
                <a:spcPct val="90000"/>
              </a:lnSpc>
              <a:spcBef>
                <a:spcPts val="1000"/>
              </a:spcBef>
              <a:spcAft>
                <a:spcPts val="0"/>
              </a:spcAft>
              <a:buClr>
                <a:srgbClr val="3F3F3F"/>
              </a:buClr>
              <a:buSzPts val="2800"/>
              <a:buNone/>
            </a:pPr>
            <a:endParaRPr sz="2800"/>
          </a:p>
          <a:p>
            <a:pPr marL="0" lvl="0" indent="0" algn="l" rtl="0">
              <a:lnSpc>
                <a:spcPct val="90000"/>
              </a:lnSpc>
              <a:spcBef>
                <a:spcPts val="1000"/>
              </a:spcBef>
              <a:spcAft>
                <a:spcPts val="0"/>
              </a:spcAft>
              <a:buClr>
                <a:srgbClr val="3F3F3F"/>
              </a:buClr>
              <a:buSzPts val="2800"/>
              <a:buNone/>
            </a:pPr>
            <a:endParaRPr sz="2800"/>
          </a:p>
          <a:p>
            <a:pPr marL="0" lvl="0" indent="0" algn="l" rtl="0">
              <a:lnSpc>
                <a:spcPct val="90000"/>
              </a:lnSpc>
              <a:spcBef>
                <a:spcPts val="1000"/>
              </a:spcBef>
              <a:spcAft>
                <a:spcPts val="0"/>
              </a:spcAft>
              <a:buClr>
                <a:srgbClr val="3F3F3F"/>
              </a:buClr>
              <a:buSzPts val="2800"/>
              <a:buNone/>
            </a:pPr>
            <a:endParaRPr sz="2800"/>
          </a:p>
          <a:p>
            <a:pPr marL="0" lvl="0" indent="0" algn="l" rtl="0">
              <a:lnSpc>
                <a:spcPct val="90000"/>
              </a:lnSpc>
              <a:spcBef>
                <a:spcPts val="1000"/>
              </a:spcBef>
              <a:spcAft>
                <a:spcPts val="0"/>
              </a:spcAft>
              <a:buClr>
                <a:srgbClr val="3F3F3F"/>
              </a:buClr>
              <a:buSzPts val="2800"/>
              <a:buNone/>
            </a:pPr>
            <a:endParaRPr sz="2800"/>
          </a:p>
          <a:p>
            <a:pPr marL="0" lvl="0" indent="0" algn="l" rtl="0">
              <a:lnSpc>
                <a:spcPct val="90000"/>
              </a:lnSpc>
              <a:spcBef>
                <a:spcPts val="1000"/>
              </a:spcBef>
              <a:spcAft>
                <a:spcPts val="0"/>
              </a:spcAft>
              <a:buClr>
                <a:srgbClr val="3F3F3F"/>
              </a:buClr>
              <a:buSzPts val="2800"/>
              <a:buNone/>
            </a:pPr>
            <a:r>
              <a:rPr lang="it-IT" sz="2800"/>
              <a:t>Application functionality: </a:t>
            </a:r>
            <a:endParaRPr/>
          </a:p>
          <a:p>
            <a:pPr marL="0" lvl="0" indent="0" algn="l" rtl="0">
              <a:lnSpc>
                <a:spcPct val="90000"/>
              </a:lnSpc>
              <a:spcBef>
                <a:spcPts val="1000"/>
              </a:spcBef>
              <a:spcAft>
                <a:spcPts val="0"/>
              </a:spcAft>
              <a:buClr>
                <a:srgbClr val="3F3F3F"/>
              </a:buClr>
              <a:buSzPts val="1800"/>
              <a:buNone/>
            </a:pPr>
            <a:r>
              <a:rPr lang="it-IT"/>
              <a:t>The application aim is to provide to the user the possibility to draw geometrical shapes, more or less complex.</a:t>
            </a:r>
            <a:endParaRPr/>
          </a:p>
          <a:p>
            <a:pPr marL="0" lvl="0" indent="0" algn="l" rtl="0">
              <a:lnSpc>
                <a:spcPct val="90000"/>
              </a:lnSpc>
              <a:spcBef>
                <a:spcPts val="1000"/>
              </a:spcBef>
              <a:spcAft>
                <a:spcPts val="0"/>
              </a:spcAft>
              <a:buClr>
                <a:srgbClr val="3F3F3F"/>
              </a:buClr>
              <a:buSzPts val="1800"/>
              <a:buNone/>
            </a:pPr>
            <a:r>
              <a:rPr lang="it-IT"/>
              <a:t>The application must provide the principal functionalities of a classic drawing program:</a:t>
            </a:r>
            <a:endParaRPr/>
          </a:p>
          <a:p>
            <a:pPr marL="266700" lvl="0" indent="-266700" algn="l" rtl="0">
              <a:lnSpc>
                <a:spcPct val="90000"/>
              </a:lnSpc>
              <a:spcBef>
                <a:spcPts val="1000"/>
              </a:spcBef>
              <a:spcAft>
                <a:spcPts val="0"/>
              </a:spcAft>
              <a:buSzPts val="1800"/>
              <a:buChar char="•"/>
            </a:pPr>
            <a:r>
              <a:rPr lang="it-IT"/>
              <a:t>Changing interior or border color of shape;</a:t>
            </a:r>
            <a:endParaRPr/>
          </a:p>
          <a:p>
            <a:pPr marL="266700" lvl="0" indent="-266700" algn="l" rtl="0">
              <a:lnSpc>
                <a:spcPct val="90000"/>
              </a:lnSpc>
              <a:spcBef>
                <a:spcPts val="1000"/>
              </a:spcBef>
              <a:spcAft>
                <a:spcPts val="0"/>
              </a:spcAft>
              <a:buSzPts val="1800"/>
              <a:buChar char="•"/>
            </a:pPr>
            <a:r>
              <a:rPr lang="it-IT"/>
              <a:t>Different levels of zoom </a:t>
            </a:r>
            <a:endParaRPr/>
          </a:p>
          <a:p>
            <a:pPr marL="266700" lvl="0" indent="-266700" algn="l" rtl="0">
              <a:lnSpc>
                <a:spcPct val="90000"/>
              </a:lnSpc>
              <a:spcBef>
                <a:spcPts val="1000"/>
              </a:spcBef>
              <a:spcAft>
                <a:spcPts val="0"/>
              </a:spcAft>
              <a:buSzPts val="1800"/>
              <a:buChar char="•"/>
            </a:pPr>
            <a:r>
              <a:rPr lang="it-IT"/>
              <a:t>Changing shapes size;</a:t>
            </a:r>
            <a:endParaRPr/>
          </a:p>
          <a:p>
            <a:pPr marL="266700" lvl="0" indent="-266700" algn="l" rtl="0">
              <a:lnSpc>
                <a:spcPct val="90000"/>
              </a:lnSpc>
              <a:spcBef>
                <a:spcPts val="1000"/>
              </a:spcBef>
              <a:spcAft>
                <a:spcPts val="0"/>
              </a:spcAft>
              <a:buSzPts val="1800"/>
              <a:buChar char="•"/>
            </a:pPr>
            <a:r>
              <a:rPr lang="it-IT"/>
              <a:t>Inserting text;</a:t>
            </a:r>
            <a:endParaRPr/>
          </a:p>
          <a:p>
            <a:pPr marL="266700" lvl="0" indent="-266700" algn="l" rtl="0">
              <a:lnSpc>
                <a:spcPct val="90000"/>
              </a:lnSpc>
              <a:spcBef>
                <a:spcPts val="1000"/>
              </a:spcBef>
              <a:spcAft>
                <a:spcPts val="0"/>
              </a:spcAft>
              <a:buSzPts val="1800"/>
              <a:buChar char="•"/>
            </a:pPr>
            <a:r>
              <a:rPr lang="it-IT"/>
              <a:t>Changing shapes position;</a:t>
            </a:r>
            <a:endParaRPr/>
          </a:p>
          <a:p>
            <a:pPr marL="266700" lvl="0" indent="-266700" algn="l" rtl="0">
              <a:lnSpc>
                <a:spcPct val="90000"/>
              </a:lnSpc>
              <a:spcBef>
                <a:spcPts val="1000"/>
              </a:spcBef>
              <a:spcAft>
                <a:spcPts val="0"/>
              </a:spcAft>
              <a:buSzPts val="1800"/>
              <a:buChar char="•"/>
            </a:pPr>
            <a:r>
              <a:rPr lang="it-IT"/>
              <a:t>Saving or loading a drawing;</a:t>
            </a:r>
            <a:endParaRPr/>
          </a:p>
          <a:p>
            <a:pPr marL="0" lvl="0" indent="0" algn="l" rtl="0">
              <a:lnSpc>
                <a:spcPct val="90000"/>
              </a:lnSpc>
              <a:spcBef>
                <a:spcPts val="1000"/>
              </a:spcBef>
              <a:spcAft>
                <a:spcPts val="0"/>
              </a:spcAft>
              <a:buClr>
                <a:srgbClr val="3F3F3F"/>
              </a:buClr>
              <a:buSzPts val="1800"/>
              <a:buNone/>
            </a:pPr>
            <a:endParaRPr/>
          </a:p>
        </p:txBody>
      </p:sp>
      <p:pic>
        <p:nvPicPr>
          <p:cNvPr id="147" name="Google Shape;147;p2" descr="Mani che toccano un cellulare"/>
          <p:cNvPicPr preferRelativeResize="0">
            <a:picLocks noGrp="1"/>
          </p:cNvPicPr>
          <p:nvPr>
            <p:ph type="pic" idx="2"/>
          </p:nvPr>
        </p:nvPicPr>
        <p:blipFill rotWithShape="1">
          <a:blip r:embed="rId3">
            <a:alphaModFix/>
          </a:blip>
          <a:srcRect/>
          <a:stretch/>
        </p:blipFill>
        <p:spPr>
          <a:xfrm>
            <a:off x="6096000" y="0"/>
            <a:ext cx="6096000" cy="6371351"/>
          </a:xfrm>
          <a:prstGeom prst="rect">
            <a:avLst/>
          </a:prstGeom>
          <a:solidFill>
            <a:srgbClr val="F2F2F2"/>
          </a:solidFill>
          <a:ln>
            <a:noFill/>
          </a:ln>
        </p:spPr>
      </p:pic>
      <p:sp>
        <p:nvSpPr>
          <p:cNvPr id="148" name="Google Shape;148;p2" descr="Blocco in evidenza"/>
          <p:cNvSpPr/>
          <p:nvPr/>
        </p:nvSpPr>
        <p:spPr>
          <a:xfrm>
            <a:off x="9348588" y="3244453"/>
            <a:ext cx="2411412" cy="11482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149" name="Google Shape;149;p2"/>
          <p:cNvSpPr txBox="1">
            <a:spLocks noGrp="1"/>
          </p:cNvSpPr>
          <p:nvPr>
            <p:ph type="title"/>
          </p:nvPr>
        </p:nvSpPr>
        <p:spPr>
          <a:xfrm>
            <a:off x="7111800" y="3358196"/>
            <a:ext cx="4648200" cy="1429704"/>
          </a:xfrm>
          <a:prstGeom prst="rect">
            <a:avLst/>
          </a:prstGeom>
          <a:solidFill>
            <a:schemeClr val="lt1"/>
          </a:solidFill>
          <a:ln>
            <a:noFill/>
          </a:ln>
        </p:spPr>
        <p:txBody>
          <a:bodyPr spcFirstLastPara="1" wrap="square" lIns="180000" tIns="180000" rIns="180000" bIns="36000" anchor="ctr" anchorCtr="0">
            <a:noAutofit/>
          </a:bodyPr>
          <a:lstStyle/>
          <a:p>
            <a:pPr marL="0" lvl="0" indent="0" algn="r" rtl="0">
              <a:lnSpc>
                <a:spcPct val="80000"/>
              </a:lnSpc>
              <a:spcBef>
                <a:spcPts val="0"/>
              </a:spcBef>
              <a:spcAft>
                <a:spcPts val="0"/>
              </a:spcAft>
              <a:buClr>
                <a:srgbClr val="3F3F3F"/>
              </a:buClr>
              <a:buSzPts val="6000"/>
              <a:buFont typeface="Corbel"/>
              <a:buNone/>
            </a:pPr>
            <a:r>
              <a:rPr lang="it-IT" sz="6000" dirty="0"/>
              <a:t>Goals</a:t>
            </a:r>
            <a:endParaRPr dirty="0"/>
          </a:p>
        </p:txBody>
      </p:sp>
      <p:sp>
        <p:nvSpPr>
          <p:cNvPr id="150" name="Google Shape;150;p2"/>
          <p:cNvSpPr txBox="1">
            <a:spLocks noGrp="1"/>
          </p:cNvSpPr>
          <p:nvPr>
            <p:ph type="body" idx="1"/>
          </p:nvPr>
        </p:nvSpPr>
        <p:spPr>
          <a:xfrm>
            <a:off x="7111800" y="4787900"/>
            <a:ext cx="4648200" cy="1162800"/>
          </a:xfrm>
          <a:prstGeom prst="rect">
            <a:avLst/>
          </a:prstGeom>
          <a:solidFill>
            <a:schemeClr val="dk1">
              <a:alpha val="80000"/>
            </a:schemeClr>
          </a:solidFill>
          <a:ln>
            <a:noFill/>
          </a:ln>
        </p:spPr>
        <p:txBody>
          <a:bodyPr spcFirstLastPara="1" wrap="square" lIns="180000" tIns="180000" rIns="180000" bIns="180000" anchor="t" anchorCtr="0">
            <a:noAutofit/>
          </a:bodyPr>
          <a:lstStyle/>
          <a:p>
            <a:pPr marL="0" lvl="0" indent="0" algn="r" rtl="0">
              <a:lnSpc>
                <a:spcPct val="90000"/>
              </a:lnSpc>
              <a:spcBef>
                <a:spcPts val="0"/>
              </a:spcBef>
              <a:spcAft>
                <a:spcPts val="0"/>
              </a:spcAft>
              <a:buClr>
                <a:schemeClr val="lt1"/>
              </a:buClr>
              <a:buSzPts val="1800"/>
              <a:buNone/>
            </a:pPr>
            <a:r>
              <a:rPr lang="it-IT" dirty="0" err="1"/>
              <a:t>Creation</a:t>
            </a:r>
            <a:r>
              <a:rPr lang="it-IT" dirty="0"/>
              <a:t> of software </a:t>
            </a:r>
            <a:r>
              <a:rPr lang="it-IT" dirty="0" err="1"/>
              <a:t>application</a:t>
            </a:r>
            <a:r>
              <a:rPr lang="it-IT" dirty="0"/>
              <a:t> for </a:t>
            </a:r>
            <a:r>
              <a:rPr lang="it-IT" dirty="0" err="1"/>
              <a:t>geometric</a:t>
            </a:r>
            <a:r>
              <a:rPr lang="it-IT" dirty="0"/>
              <a:t> </a:t>
            </a:r>
            <a:r>
              <a:rPr lang="it-IT" dirty="0" err="1"/>
              <a:t>drawing</a:t>
            </a:r>
            <a:endParaRPr dirty="0"/>
          </a:p>
        </p:txBody>
      </p:sp>
      <p:sp>
        <p:nvSpPr>
          <p:cNvPr id="151" name="Google Shape;151;p2"/>
          <p:cNvSpPr txBox="1">
            <a:spLocks noGrp="1"/>
          </p:cNvSpPr>
          <p:nvPr>
            <p:ph type="sldNum" idx="12"/>
          </p:nvPr>
        </p:nvSpPr>
        <p:spPr>
          <a:xfrm>
            <a:off x="11760000" y="6371351"/>
            <a:ext cx="432000" cy="432000"/>
          </a:xfrm>
          <a:prstGeom prst="rect">
            <a:avLst/>
          </a:prstGeom>
          <a:solidFill>
            <a:srgbClr val="3F3F3F"/>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it-IT"/>
              <a:t>2</a:t>
            </a:fld>
            <a:endParaRPr/>
          </a:p>
        </p:txBody>
      </p:sp>
      <p:sp>
        <p:nvSpPr>
          <p:cNvPr id="152" name="Google Shape;152;p2"/>
          <p:cNvSpPr/>
          <p:nvPr/>
        </p:nvSpPr>
        <p:spPr>
          <a:xfrm>
            <a:off x="10310327" y="6385560"/>
            <a:ext cx="1119673" cy="386716"/>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3" descr="sala riunioni"/>
          <p:cNvPicPr preferRelativeResize="0">
            <a:picLocks noGrp="1"/>
          </p:cNvPicPr>
          <p:nvPr>
            <p:ph type="pic" idx="2"/>
          </p:nvPr>
        </p:nvPicPr>
        <p:blipFill rotWithShape="1">
          <a:blip r:embed="rId3">
            <a:alphaModFix/>
          </a:blip>
          <a:srcRect t="45" b="45"/>
          <a:stretch/>
        </p:blipFill>
        <p:spPr>
          <a:xfrm>
            <a:off x="0" y="1"/>
            <a:ext cx="12192000" cy="6371350"/>
          </a:xfrm>
          <a:prstGeom prst="rect">
            <a:avLst/>
          </a:prstGeom>
          <a:solidFill>
            <a:srgbClr val="D8D8D8"/>
          </a:solidFill>
          <a:ln>
            <a:noFill/>
          </a:ln>
        </p:spPr>
      </p:pic>
      <p:sp>
        <p:nvSpPr>
          <p:cNvPr id="158" name="Google Shape;158;p3"/>
          <p:cNvSpPr txBox="1">
            <a:spLocks noGrp="1"/>
          </p:cNvSpPr>
          <p:nvPr>
            <p:ph type="body" idx="1"/>
          </p:nvPr>
        </p:nvSpPr>
        <p:spPr>
          <a:xfrm>
            <a:off x="7784538" y="5359400"/>
            <a:ext cx="3975462" cy="565899"/>
          </a:xfrm>
          <a:prstGeom prst="rect">
            <a:avLst/>
          </a:prstGeom>
          <a:solidFill>
            <a:schemeClr val="dk1"/>
          </a:solidFill>
          <a:ln>
            <a:noFill/>
          </a:ln>
        </p:spPr>
        <p:txBody>
          <a:bodyPr spcFirstLastPara="1" wrap="square" lIns="180000" tIns="180000" rIns="180000" bIns="180000" anchor="ctr" anchorCtr="0">
            <a:noAutofit/>
          </a:bodyPr>
          <a:lstStyle/>
          <a:p>
            <a:pPr marL="0" lvl="0" indent="0" algn="r" rtl="0">
              <a:lnSpc>
                <a:spcPct val="90000"/>
              </a:lnSpc>
              <a:spcBef>
                <a:spcPts val="0"/>
              </a:spcBef>
              <a:spcAft>
                <a:spcPts val="0"/>
              </a:spcAft>
              <a:buClr>
                <a:schemeClr val="lt1"/>
              </a:buClr>
              <a:buSzPts val="1800"/>
              <a:buNone/>
            </a:pPr>
            <a:r>
              <a:rPr lang="it-IT"/>
              <a:t>Sprint Planning e Backlog</a:t>
            </a:r>
            <a:endParaRPr/>
          </a:p>
        </p:txBody>
      </p:sp>
      <p:sp>
        <p:nvSpPr>
          <p:cNvPr id="159" name="Google Shape;159;p3"/>
          <p:cNvSpPr txBox="1">
            <a:spLocks noGrp="1"/>
          </p:cNvSpPr>
          <p:nvPr>
            <p:ph type="sldNum" idx="12"/>
          </p:nvPr>
        </p:nvSpPr>
        <p:spPr>
          <a:xfrm>
            <a:off x="11760000" y="6371351"/>
            <a:ext cx="432000" cy="432000"/>
          </a:xfrm>
          <a:prstGeom prst="rect">
            <a:avLst/>
          </a:prstGeom>
          <a:solidFill>
            <a:srgbClr val="3F3F3F"/>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it-IT"/>
              <a:t>3</a:t>
            </a:fld>
            <a:endParaRPr/>
          </a:p>
        </p:txBody>
      </p:sp>
      <p:sp>
        <p:nvSpPr>
          <p:cNvPr id="160" name="Google Shape;160;p3"/>
          <p:cNvSpPr/>
          <p:nvPr/>
        </p:nvSpPr>
        <p:spPr>
          <a:xfrm>
            <a:off x="10310327" y="6385560"/>
            <a:ext cx="1119673" cy="386716"/>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
          <p:cNvSpPr txBox="1">
            <a:spLocks noGrp="1"/>
          </p:cNvSpPr>
          <p:nvPr>
            <p:ph type="title"/>
          </p:nvPr>
        </p:nvSpPr>
        <p:spPr>
          <a:xfrm>
            <a:off x="432000" y="432000"/>
            <a:ext cx="11340000" cy="432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3F3F3F"/>
              </a:buClr>
              <a:buSzPts val="3200"/>
              <a:buFont typeface="Corbel"/>
              <a:buNone/>
            </a:pPr>
            <a:r>
              <a:rPr lang="it-IT"/>
              <a:t>Sprint </a:t>
            </a:r>
            <a:r>
              <a:rPr lang="it-IT" sz="3700"/>
              <a:t>1</a:t>
            </a:r>
            <a:r>
              <a:rPr lang="it-IT"/>
              <a:t> - Planning</a:t>
            </a:r>
            <a:endParaRPr/>
          </a:p>
        </p:txBody>
      </p:sp>
      <p:sp>
        <p:nvSpPr>
          <p:cNvPr id="166" name="Google Shape;166;p4"/>
          <p:cNvSpPr txBox="1">
            <a:spLocks noGrp="1"/>
          </p:cNvSpPr>
          <p:nvPr>
            <p:ph type="body" idx="2"/>
          </p:nvPr>
        </p:nvSpPr>
        <p:spPr>
          <a:xfrm>
            <a:off x="6402300" y="2113525"/>
            <a:ext cx="5027700" cy="3600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it-IT" sz="1600">
                <a:solidFill>
                  <a:schemeClr val="dk1"/>
                </a:solidFill>
                <a:latin typeface="Arial"/>
                <a:ea typeface="Arial"/>
                <a:cs typeface="Arial"/>
                <a:sym typeface="Arial"/>
              </a:rPr>
              <a:t>Initial estimation of project velocity:</a:t>
            </a:r>
            <a:endParaRPr sz="2700"/>
          </a:p>
        </p:txBody>
      </p:sp>
      <p:sp>
        <p:nvSpPr>
          <p:cNvPr id="167" name="Google Shape;167;p4"/>
          <p:cNvSpPr txBox="1">
            <a:spLocks noGrp="1"/>
          </p:cNvSpPr>
          <p:nvPr>
            <p:ph type="sldNum" idx="12"/>
          </p:nvPr>
        </p:nvSpPr>
        <p:spPr>
          <a:xfrm>
            <a:off x="11760000" y="6371351"/>
            <a:ext cx="432000" cy="432000"/>
          </a:xfrm>
          <a:prstGeom prst="rect">
            <a:avLst/>
          </a:prstGeom>
          <a:solidFill>
            <a:srgbClr val="3F3F3F"/>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it-IT"/>
              <a:t>4</a:t>
            </a:fld>
            <a:endParaRPr/>
          </a:p>
        </p:txBody>
      </p:sp>
      <p:sp>
        <p:nvSpPr>
          <p:cNvPr id="168" name="Google Shape;168;p4"/>
          <p:cNvSpPr/>
          <p:nvPr/>
        </p:nvSpPr>
        <p:spPr>
          <a:xfrm>
            <a:off x="10310327" y="6385560"/>
            <a:ext cx="1119673" cy="386716"/>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pic>
        <p:nvPicPr>
          <p:cNvPr id="169" name="Google Shape;169;p4"/>
          <p:cNvPicPr preferRelativeResize="0"/>
          <p:nvPr/>
        </p:nvPicPr>
        <p:blipFill>
          <a:blip r:embed="rId3">
            <a:alphaModFix/>
          </a:blip>
          <a:stretch>
            <a:fillRect/>
          </a:stretch>
        </p:blipFill>
        <p:spPr>
          <a:xfrm>
            <a:off x="522650" y="1760434"/>
            <a:ext cx="4295775" cy="4286250"/>
          </a:xfrm>
          <a:prstGeom prst="rect">
            <a:avLst/>
          </a:prstGeom>
          <a:noFill/>
          <a:ln>
            <a:noFill/>
          </a:ln>
        </p:spPr>
      </p:pic>
      <p:pic>
        <p:nvPicPr>
          <p:cNvPr id="170" name="Google Shape;170;p4"/>
          <p:cNvPicPr preferRelativeResize="0"/>
          <p:nvPr/>
        </p:nvPicPr>
        <p:blipFill>
          <a:blip r:embed="rId4">
            <a:alphaModFix/>
          </a:blip>
          <a:stretch>
            <a:fillRect/>
          </a:stretch>
        </p:blipFill>
        <p:spPr>
          <a:xfrm>
            <a:off x="7304300" y="295105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5" descr="Scrivania con computer, telefono, libri e altro"/>
          <p:cNvPicPr preferRelativeResize="0">
            <a:picLocks noGrp="1"/>
          </p:cNvPicPr>
          <p:nvPr>
            <p:ph type="pic" idx="2"/>
          </p:nvPr>
        </p:nvPicPr>
        <p:blipFill rotWithShape="1">
          <a:blip r:embed="rId3">
            <a:alphaModFix/>
          </a:blip>
          <a:srcRect/>
          <a:stretch/>
        </p:blipFill>
        <p:spPr>
          <a:xfrm>
            <a:off x="0" y="0"/>
            <a:ext cx="9780588" cy="6371351"/>
          </a:xfrm>
          <a:prstGeom prst="rect">
            <a:avLst/>
          </a:prstGeom>
          <a:solidFill>
            <a:srgbClr val="D8D8D8"/>
          </a:solidFill>
          <a:ln>
            <a:noFill/>
          </a:ln>
        </p:spPr>
      </p:pic>
      <p:sp>
        <p:nvSpPr>
          <p:cNvPr id="176" name="Google Shape;176;p5"/>
          <p:cNvSpPr txBox="1">
            <a:spLocks noGrp="1"/>
          </p:cNvSpPr>
          <p:nvPr>
            <p:ph type="ctrTitle"/>
          </p:nvPr>
        </p:nvSpPr>
        <p:spPr>
          <a:xfrm>
            <a:off x="6235700" y="2204792"/>
            <a:ext cx="5956300" cy="1944000"/>
          </a:xfrm>
          <a:prstGeom prst="rect">
            <a:avLst/>
          </a:prstGeom>
          <a:solidFill>
            <a:schemeClr val="lt1"/>
          </a:solidFill>
          <a:ln>
            <a:noFill/>
          </a:ln>
        </p:spPr>
        <p:txBody>
          <a:bodyPr spcFirstLastPara="1" wrap="square" lIns="180000" tIns="180000" rIns="252000" bIns="180000" anchor="t" anchorCtr="0">
            <a:noAutofit/>
          </a:bodyPr>
          <a:lstStyle/>
          <a:p>
            <a:pPr marL="0" lvl="0" indent="0" algn="r" rtl="0">
              <a:lnSpc>
                <a:spcPct val="90000"/>
              </a:lnSpc>
              <a:spcBef>
                <a:spcPts val="0"/>
              </a:spcBef>
              <a:spcAft>
                <a:spcPts val="0"/>
              </a:spcAft>
              <a:buClr>
                <a:srgbClr val="3F3F3F"/>
              </a:buClr>
              <a:buSzPts val="6000"/>
              <a:buFont typeface="Corbel"/>
              <a:buNone/>
            </a:pPr>
            <a:r>
              <a:rPr lang="it-IT" sz="6000"/>
              <a:t>Software Architecture</a:t>
            </a:r>
            <a:endParaRPr/>
          </a:p>
        </p:txBody>
      </p:sp>
      <p:sp>
        <p:nvSpPr>
          <p:cNvPr id="177" name="Google Shape;177;p5"/>
          <p:cNvSpPr txBox="1">
            <a:spLocks noGrp="1"/>
          </p:cNvSpPr>
          <p:nvPr>
            <p:ph type="body" idx="1"/>
          </p:nvPr>
        </p:nvSpPr>
        <p:spPr>
          <a:xfrm>
            <a:off x="6235700" y="4148860"/>
            <a:ext cx="5956300" cy="1100565"/>
          </a:xfrm>
          <a:prstGeom prst="rect">
            <a:avLst/>
          </a:prstGeom>
          <a:solidFill>
            <a:schemeClr val="dk1">
              <a:alpha val="80000"/>
            </a:schemeClr>
          </a:solidFill>
          <a:ln>
            <a:noFill/>
          </a:ln>
        </p:spPr>
        <p:txBody>
          <a:bodyPr spcFirstLastPara="1" wrap="square" lIns="180000" tIns="180000" rIns="252000" bIns="180000" anchor="t" anchorCtr="0">
            <a:noAutofit/>
          </a:bodyPr>
          <a:lstStyle/>
          <a:p>
            <a:pPr marL="0" lvl="0" indent="0" algn="r" rtl="0">
              <a:lnSpc>
                <a:spcPct val="90000"/>
              </a:lnSpc>
              <a:spcBef>
                <a:spcPts val="0"/>
              </a:spcBef>
              <a:spcAft>
                <a:spcPts val="0"/>
              </a:spcAft>
              <a:buClr>
                <a:schemeClr val="lt1"/>
              </a:buClr>
              <a:buSzPts val="1800"/>
              <a:buNone/>
            </a:pPr>
            <a:r>
              <a:rPr lang="it-IT"/>
              <a:t>Description of the design pattern used</a:t>
            </a:r>
            <a:endParaRPr/>
          </a:p>
        </p:txBody>
      </p:sp>
      <p:sp>
        <p:nvSpPr>
          <p:cNvPr id="178" name="Google Shape;178;p5"/>
          <p:cNvSpPr txBox="1">
            <a:spLocks noGrp="1"/>
          </p:cNvSpPr>
          <p:nvPr>
            <p:ph type="sldNum" idx="12"/>
          </p:nvPr>
        </p:nvSpPr>
        <p:spPr>
          <a:xfrm>
            <a:off x="11760000" y="6371351"/>
            <a:ext cx="432000" cy="432000"/>
          </a:xfrm>
          <a:prstGeom prst="rect">
            <a:avLst/>
          </a:prstGeom>
          <a:solidFill>
            <a:srgbClr val="3F3F3F"/>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it-IT"/>
              <a:t>5</a:t>
            </a:fld>
            <a:endParaRPr/>
          </a:p>
        </p:txBody>
      </p:sp>
      <p:sp>
        <p:nvSpPr>
          <p:cNvPr id="179" name="Google Shape;179;p5"/>
          <p:cNvSpPr/>
          <p:nvPr/>
        </p:nvSpPr>
        <p:spPr>
          <a:xfrm>
            <a:off x="10310327" y="6385560"/>
            <a:ext cx="1119673" cy="386716"/>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6"/>
          <p:cNvSpPr txBox="1">
            <a:spLocks noGrp="1"/>
          </p:cNvSpPr>
          <p:nvPr>
            <p:ph type="title"/>
          </p:nvPr>
        </p:nvSpPr>
        <p:spPr>
          <a:xfrm>
            <a:off x="432000" y="432000"/>
            <a:ext cx="11340000" cy="4320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3F3F3F"/>
              </a:buClr>
              <a:buSzPts val="3200"/>
              <a:buFont typeface="Corbel"/>
              <a:buNone/>
            </a:pPr>
            <a:r>
              <a:rPr lang="it-IT"/>
              <a:t>Architectural Design</a:t>
            </a:r>
            <a:endParaRPr/>
          </a:p>
        </p:txBody>
      </p:sp>
      <p:sp>
        <p:nvSpPr>
          <p:cNvPr id="185" name="Google Shape;185;p6" descr="Blocco in evidenza a sinistra"/>
          <p:cNvSpPr/>
          <p:nvPr/>
        </p:nvSpPr>
        <p:spPr>
          <a:xfrm>
            <a:off x="431800" y="1456512"/>
            <a:ext cx="1984175" cy="11482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186" name="Google Shape;186;p6"/>
          <p:cNvSpPr txBox="1">
            <a:spLocks noGrp="1"/>
          </p:cNvSpPr>
          <p:nvPr>
            <p:ph type="body" idx="2"/>
          </p:nvPr>
        </p:nvSpPr>
        <p:spPr>
          <a:xfrm>
            <a:off x="432000" y="1799129"/>
            <a:ext cx="5472000" cy="360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3F3F3F"/>
              </a:buClr>
              <a:buSzPts val="2400"/>
              <a:buNone/>
            </a:pPr>
            <a:r>
              <a:rPr lang="it-IT" i="0">
                <a:solidFill>
                  <a:srgbClr val="000000"/>
                </a:solidFill>
              </a:rPr>
              <a:t>Model-</a:t>
            </a:r>
            <a:r>
              <a:rPr lang="it-IT">
                <a:solidFill>
                  <a:srgbClr val="000000"/>
                </a:solidFill>
              </a:rPr>
              <a:t>V</a:t>
            </a:r>
            <a:r>
              <a:rPr lang="it-IT" i="0">
                <a:solidFill>
                  <a:srgbClr val="000000"/>
                </a:solidFill>
              </a:rPr>
              <a:t>iew-</a:t>
            </a:r>
            <a:r>
              <a:rPr lang="it-IT">
                <a:solidFill>
                  <a:srgbClr val="000000"/>
                </a:solidFill>
              </a:rPr>
              <a:t>C</a:t>
            </a:r>
            <a:r>
              <a:rPr lang="it-IT" i="0">
                <a:solidFill>
                  <a:srgbClr val="000000"/>
                </a:solidFill>
              </a:rPr>
              <a:t>ontroller pattern</a:t>
            </a:r>
            <a:endParaRPr/>
          </a:p>
          <a:p>
            <a:pPr marL="0" lvl="0" indent="0" algn="l" rtl="0">
              <a:lnSpc>
                <a:spcPct val="90000"/>
              </a:lnSpc>
              <a:spcBef>
                <a:spcPts val="1000"/>
              </a:spcBef>
              <a:spcAft>
                <a:spcPts val="0"/>
              </a:spcAft>
              <a:buClr>
                <a:srgbClr val="3F3F3F"/>
              </a:buClr>
              <a:buSzPts val="2400"/>
              <a:buNone/>
            </a:pPr>
            <a:endParaRPr/>
          </a:p>
        </p:txBody>
      </p:sp>
      <p:sp>
        <p:nvSpPr>
          <p:cNvPr id="187" name="Google Shape;187;p6"/>
          <p:cNvSpPr txBox="1">
            <a:spLocks noGrp="1"/>
          </p:cNvSpPr>
          <p:nvPr>
            <p:ph type="body" idx="3"/>
          </p:nvPr>
        </p:nvSpPr>
        <p:spPr>
          <a:xfrm>
            <a:off x="432000" y="2306962"/>
            <a:ext cx="5472000" cy="3094525"/>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lnSpc>
                <a:spcPct val="90000"/>
              </a:lnSpc>
              <a:spcBef>
                <a:spcPts val="0"/>
              </a:spcBef>
              <a:spcAft>
                <a:spcPts val="0"/>
              </a:spcAft>
              <a:buClr>
                <a:srgbClr val="3F3F3F"/>
              </a:buClr>
              <a:buSzPts val="1800"/>
              <a:buNone/>
            </a:pPr>
            <a:r>
              <a:rPr lang="it-IT"/>
              <a:t>It is an architectural pattern widespread in Object Oriented Programming.</a:t>
            </a:r>
            <a:endParaRPr/>
          </a:p>
          <a:p>
            <a:pPr marL="0" lvl="0" indent="0" algn="l" rtl="0">
              <a:lnSpc>
                <a:spcPct val="90000"/>
              </a:lnSpc>
              <a:spcBef>
                <a:spcPts val="0"/>
              </a:spcBef>
              <a:spcAft>
                <a:spcPts val="0"/>
              </a:spcAft>
              <a:buClr>
                <a:srgbClr val="3F3F3F"/>
              </a:buClr>
              <a:buSzPts val="1800"/>
              <a:buNone/>
            </a:pPr>
            <a:r>
              <a:rPr lang="it-IT"/>
              <a:t>Separate business logic from presentation	logic.</a:t>
            </a:r>
            <a:endParaRPr/>
          </a:p>
          <a:p>
            <a:pPr marL="0" lvl="0" indent="0" algn="l" rtl="0">
              <a:lnSpc>
                <a:spcPct val="90000"/>
              </a:lnSpc>
              <a:spcBef>
                <a:spcPts val="1000"/>
              </a:spcBef>
              <a:spcAft>
                <a:spcPts val="0"/>
              </a:spcAft>
              <a:buClr>
                <a:srgbClr val="3F3F3F"/>
              </a:buClr>
              <a:buSzPts val="1800"/>
              <a:buNone/>
            </a:pPr>
            <a:r>
              <a:rPr lang="it-IT"/>
              <a:t>Fundamental roles:</a:t>
            </a:r>
            <a:endParaRPr/>
          </a:p>
          <a:p>
            <a:pPr marL="266700" lvl="0" indent="-266700" algn="l" rtl="0">
              <a:lnSpc>
                <a:spcPct val="90000"/>
              </a:lnSpc>
              <a:spcBef>
                <a:spcPts val="1000"/>
              </a:spcBef>
              <a:spcAft>
                <a:spcPts val="0"/>
              </a:spcAft>
              <a:buClr>
                <a:srgbClr val="3F3F3F"/>
              </a:buClr>
              <a:buSzPts val="1800"/>
              <a:buChar char="•"/>
            </a:pPr>
            <a:r>
              <a:rPr lang="it-IT"/>
              <a:t> Model 🡪 It provides useful methods to access to the application.</a:t>
            </a:r>
            <a:endParaRPr/>
          </a:p>
          <a:p>
            <a:pPr marL="266700" lvl="0" indent="-266700" algn="l" rtl="0">
              <a:lnSpc>
                <a:spcPct val="90000"/>
              </a:lnSpc>
              <a:spcBef>
                <a:spcPts val="1000"/>
              </a:spcBef>
              <a:spcAft>
                <a:spcPts val="0"/>
              </a:spcAft>
              <a:buClr>
                <a:srgbClr val="3F3F3F"/>
              </a:buClr>
              <a:buSzPts val="1800"/>
              <a:buChar char="•"/>
            </a:pPr>
            <a:r>
              <a:rPr lang="it-IT"/>
              <a:t>View 🡪 displays the data contained in the model and deals with the interaction with users.</a:t>
            </a:r>
            <a:endParaRPr/>
          </a:p>
          <a:p>
            <a:pPr marL="266700" lvl="0" indent="-266700" algn="l" rtl="0">
              <a:lnSpc>
                <a:spcPct val="90000"/>
              </a:lnSpc>
              <a:spcBef>
                <a:spcPts val="1000"/>
              </a:spcBef>
              <a:spcAft>
                <a:spcPts val="0"/>
              </a:spcAft>
              <a:buClr>
                <a:srgbClr val="3F3F3F"/>
              </a:buClr>
              <a:buSzPts val="1800"/>
              <a:buChar char="•"/>
            </a:pPr>
            <a:r>
              <a:rPr lang="it-IT"/>
              <a:t> Controller 🡪 receives commands from the user and implements them by modifying the status of the other two components.</a:t>
            </a:r>
            <a:endParaRPr/>
          </a:p>
        </p:txBody>
      </p:sp>
      <p:sp>
        <p:nvSpPr>
          <p:cNvPr id="188" name="Google Shape;188;p6" descr="Blocco in evidenza a destra&#10;"/>
          <p:cNvSpPr/>
          <p:nvPr/>
        </p:nvSpPr>
        <p:spPr>
          <a:xfrm>
            <a:off x="6505160" y="1456512"/>
            <a:ext cx="1984175" cy="114824"/>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189" name="Google Shape;189;p6"/>
          <p:cNvSpPr txBox="1">
            <a:spLocks noGrp="1"/>
          </p:cNvSpPr>
          <p:nvPr>
            <p:ph type="sldNum" idx="12"/>
          </p:nvPr>
        </p:nvSpPr>
        <p:spPr>
          <a:xfrm>
            <a:off x="11760000" y="6371351"/>
            <a:ext cx="432000" cy="432000"/>
          </a:xfrm>
          <a:prstGeom prst="rect">
            <a:avLst/>
          </a:prstGeom>
          <a:solidFill>
            <a:srgbClr val="3F3F3F"/>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it-IT"/>
              <a:t>6</a:t>
            </a:fld>
            <a:endParaRPr/>
          </a:p>
        </p:txBody>
      </p:sp>
      <p:sp>
        <p:nvSpPr>
          <p:cNvPr id="190" name="Google Shape;190;p6"/>
          <p:cNvSpPr txBox="1">
            <a:spLocks noGrp="1"/>
          </p:cNvSpPr>
          <p:nvPr>
            <p:ph type="body" idx="1"/>
          </p:nvPr>
        </p:nvSpPr>
        <p:spPr>
          <a:xfrm>
            <a:off x="431800" y="1008000"/>
            <a:ext cx="11339513" cy="360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3F3F3F"/>
              </a:buClr>
              <a:buSzPts val="1800"/>
              <a:buNone/>
            </a:pPr>
            <a:r>
              <a:rPr lang="it-IT"/>
              <a:t>For the application development will be used JavaFXML based on MVC pattern.</a:t>
            </a:r>
            <a:endParaRPr/>
          </a:p>
        </p:txBody>
      </p:sp>
      <p:sp>
        <p:nvSpPr>
          <p:cNvPr id="191" name="Google Shape;191;p6"/>
          <p:cNvSpPr/>
          <p:nvPr/>
        </p:nvSpPr>
        <p:spPr>
          <a:xfrm>
            <a:off x="10310327" y="6385560"/>
            <a:ext cx="1119673" cy="386716"/>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pic>
        <p:nvPicPr>
          <p:cNvPr id="192" name="Google Shape;192;p6"/>
          <p:cNvPicPr preferRelativeResize="0"/>
          <p:nvPr/>
        </p:nvPicPr>
        <p:blipFill rotWithShape="1">
          <a:blip r:embed="rId3">
            <a:alphaModFix/>
          </a:blip>
          <a:srcRect/>
          <a:stretch/>
        </p:blipFill>
        <p:spPr>
          <a:xfrm>
            <a:off x="7380514" y="1799129"/>
            <a:ext cx="3048000" cy="3333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7"/>
          <p:cNvSpPr txBox="1">
            <a:spLocks noGrp="1"/>
          </p:cNvSpPr>
          <p:nvPr>
            <p:ph type="body" idx="3"/>
          </p:nvPr>
        </p:nvSpPr>
        <p:spPr>
          <a:xfrm>
            <a:off x="460300" y="462175"/>
            <a:ext cx="5472000" cy="2364000"/>
          </a:xfrm>
          <a:prstGeom prst="rect">
            <a:avLst/>
          </a:prstGeom>
          <a:noFill/>
          <a:ln>
            <a:noFill/>
          </a:ln>
        </p:spPr>
        <p:txBody>
          <a:bodyPr spcFirstLastPara="1" wrap="square" lIns="0" tIns="0" rIns="0" bIns="0" anchor="b" anchorCtr="0">
            <a:noAutofit/>
          </a:bodyPr>
          <a:lstStyle/>
          <a:p>
            <a:pPr marL="0" lvl="0" indent="0" algn="l" rtl="0">
              <a:lnSpc>
                <a:spcPct val="90000"/>
              </a:lnSpc>
              <a:spcBef>
                <a:spcPts val="1000"/>
              </a:spcBef>
              <a:spcAft>
                <a:spcPts val="0"/>
              </a:spcAft>
              <a:buClr>
                <a:srgbClr val="3F3F3F"/>
              </a:buClr>
              <a:buSzPts val="2800"/>
              <a:buNone/>
            </a:pPr>
            <a:r>
              <a:rPr lang="it-IT" sz="2800"/>
              <a:t>Design Pattern State:</a:t>
            </a:r>
            <a:endParaRPr sz="2800"/>
          </a:p>
          <a:p>
            <a:pPr marL="0" marR="38100" lvl="0" indent="0" algn="l" rtl="0">
              <a:lnSpc>
                <a:spcPct val="100000"/>
              </a:lnSpc>
              <a:spcBef>
                <a:spcPts val="0"/>
              </a:spcBef>
              <a:spcAft>
                <a:spcPts val="0"/>
              </a:spcAft>
              <a:buClr>
                <a:schemeClr val="dk1"/>
              </a:buClr>
              <a:buSzPts val="1100"/>
              <a:buNone/>
            </a:pPr>
            <a:r>
              <a:rPr lang="it-IT">
                <a:solidFill>
                  <a:srgbClr val="202124"/>
                </a:solidFill>
                <a:highlight>
                  <a:schemeClr val="lt1"/>
                </a:highlight>
              </a:rPr>
              <a:t>The client works by interacting with the DrawingEditor of our application. Since we have to perform operations on different figures, whose behavior varies according to the state they are in, we decided to use the state pattern.</a:t>
            </a:r>
            <a:endParaRPr/>
          </a:p>
        </p:txBody>
      </p:sp>
      <p:sp>
        <p:nvSpPr>
          <p:cNvPr id="199" name="Google Shape;199;p7"/>
          <p:cNvSpPr txBox="1">
            <a:spLocks noGrp="1"/>
          </p:cNvSpPr>
          <p:nvPr>
            <p:ph type="sldNum" idx="12"/>
          </p:nvPr>
        </p:nvSpPr>
        <p:spPr>
          <a:xfrm>
            <a:off x="11760000" y="6371351"/>
            <a:ext cx="432000" cy="432000"/>
          </a:xfrm>
          <a:prstGeom prst="rect">
            <a:avLst/>
          </a:prstGeom>
          <a:solidFill>
            <a:srgbClr val="3F3F3F"/>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it-IT"/>
              <a:t>7</a:t>
            </a:fld>
            <a:endParaRPr/>
          </a:p>
        </p:txBody>
      </p:sp>
      <p:sp>
        <p:nvSpPr>
          <p:cNvPr id="200" name="Google Shape;200;p7"/>
          <p:cNvSpPr/>
          <p:nvPr/>
        </p:nvSpPr>
        <p:spPr>
          <a:xfrm>
            <a:off x="10310327" y="6385560"/>
            <a:ext cx="1119600" cy="3867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201" name="Google Shape;201;p7"/>
          <p:cNvSpPr txBox="1"/>
          <p:nvPr/>
        </p:nvSpPr>
        <p:spPr>
          <a:xfrm>
            <a:off x="406650" y="3263775"/>
            <a:ext cx="5472000" cy="32019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it-IT" sz="2800">
                <a:solidFill>
                  <a:schemeClr val="dk2"/>
                </a:solidFill>
                <a:latin typeface="Candara"/>
                <a:ea typeface="Candara"/>
                <a:cs typeface="Candara"/>
                <a:sym typeface="Candara"/>
              </a:rPr>
              <a:t>Design Pattern Command:</a:t>
            </a:r>
            <a:endParaRPr sz="2800">
              <a:solidFill>
                <a:schemeClr val="dk2"/>
              </a:solidFill>
              <a:latin typeface="Candara"/>
              <a:ea typeface="Candara"/>
              <a:cs typeface="Candara"/>
              <a:sym typeface="Candara"/>
            </a:endParaRPr>
          </a:p>
          <a:p>
            <a:pPr marL="0" lvl="0" indent="0" algn="l" rtl="0">
              <a:lnSpc>
                <a:spcPct val="90000"/>
              </a:lnSpc>
              <a:spcBef>
                <a:spcPts val="1000"/>
              </a:spcBef>
              <a:spcAft>
                <a:spcPts val="0"/>
              </a:spcAft>
              <a:buNone/>
            </a:pPr>
            <a:endParaRPr sz="2800">
              <a:solidFill>
                <a:schemeClr val="dk2"/>
              </a:solidFill>
              <a:latin typeface="Candara"/>
              <a:ea typeface="Candara"/>
              <a:cs typeface="Candara"/>
              <a:sym typeface="Candara"/>
            </a:endParaRPr>
          </a:p>
          <a:p>
            <a:pPr marL="0" lvl="0" indent="0" algn="l" rtl="0">
              <a:lnSpc>
                <a:spcPct val="90000"/>
              </a:lnSpc>
              <a:spcBef>
                <a:spcPts val="1000"/>
              </a:spcBef>
              <a:spcAft>
                <a:spcPts val="0"/>
              </a:spcAft>
              <a:buClr>
                <a:schemeClr val="dk2"/>
              </a:buClr>
              <a:buSzPts val="2800"/>
              <a:buFont typeface="Arial"/>
              <a:buNone/>
            </a:pPr>
            <a:endParaRPr sz="1800">
              <a:solidFill>
                <a:schemeClr val="dk2"/>
              </a:solidFill>
              <a:latin typeface="Candara"/>
              <a:ea typeface="Candara"/>
              <a:cs typeface="Candara"/>
              <a:sym typeface="Candara"/>
            </a:endParaRPr>
          </a:p>
        </p:txBody>
      </p:sp>
      <p:pic>
        <p:nvPicPr>
          <p:cNvPr id="202" name="Google Shape;202;p7"/>
          <p:cNvPicPr preferRelativeResize="0"/>
          <p:nvPr/>
        </p:nvPicPr>
        <p:blipFill>
          <a:blip r:embed="rId3">
            <a:alphaModFix/>
          </a:blip>
          <a:stretch>
            <a:fillRect/>
          </a:stretch>
        </p:blipFill>
        <p:spPr>
          <a:xfrm>
            <a:off x="6146425" y="3308675"/>
            <a:ext cx="5759301" cy="2363875"/>
          </a:xfrm>
          <a:prstGeom prst="rect">
            <a:avLst/>
          </a:prstGeom>
          <a:noFill/>
          <a:ln>
            <a:noFill/>
          </a:ln>
        </p:spPr>
      </p:pic>
      <p:pic>
        <p:nvPicPr>
          <p:cNvPr id="203" name="Google Shape;203;p7"/>
          <p:cNvPicPr preferRelativeResize="0"/>
          <p:nvPr/>
        </p:nvPicPr>
        <p:blipFill>
          <a:blip r:embed="rId4">
            <a:alphaModFix/>
          </a:blip>
          <a:stretch>
            <a:fillRect/>
          </a:stretch>
        </p:blipFill>
        <p:spPr>
          <a:xfrm>
            <a:off x="6048625" y="993125"/>
            <a:ext cx="5954901" cy="1962538"/>
          </a:xfrm>
          <a:prstGeom prst="rect">
            <a:avLst/>
          </a:prstGeom>
          <a:noFill/>
          <a:ln>
            <a:noFill/>
          </a:ln>
        </p:spPr>
      </p:pic>
      <p:sp>
        <p:nvSpPr>
          <p:cNvPr id="204" name="Google Shape;204;p7"/>
          <p:cNvSpPr txBox="1"/>
          <p:nvPr/>
        </p:nvSpPr>
        <p:spPr>
          <a:xfrm>
            <a:off x="406650" y="3800075"/>
            <a:ext cx="4702200" cy="1962600"/>
          </a:xfrm>
          <a:prstGeom prst="rect">
            <a:avLst/>
          </a:prstGeom>
          <a:noFill/>
          <a:ln>
            <a:noFill/>
          </a:ln>
        </p:spPr>
        <p:txBody>
          <a:bodyPr spcFirstLastPara="1" wrap="square" lIns="91425" tIns="91425" rIns="91425" bIns="91425" anchor="ctr" anchorCtr="0">
            <a:noAutofit/>
          </a:bodyPr>
          <a:lstStyle/>
          <a:p>
            <a:pPr marL="0" marR="38100" lvl="0" indent="0" algn="l" rtl="0">
              <a:lnSpc>
                <a:spcPct val="100000"/>
              </a:lnSpc>
              <a:spcBef>
                <a:spcPts val="0"/>
              </a:spcBef>
              <a:spcAft>
                <a:spcPts val="0"/>
              </a:spcAft>
              <a:buNone/>
            </a:pPr>
            <a:r>
              <a:rPr lang="it-IT" sz="1800">
                <a:highlight>
                  <a:schemeClr val="lt1"/>
                </a:highlight>
                <a:latin typeface="Candara"/>
                <a:ea typeface="Candara"/>
                <a:cs typeface="Candara"/>
                <a:sym typeface="Candara"/>
              </a:rPr>
              <a:t>Since the user can perform different types of operations on each figure, including the Undo function, it was decided to use this type of pattern. In this way we have objects that perform the various operations, and therefore I can manipulate them in an appropriate manner.</a:t>
            </a:r>
            <a:endParaRPr sz="1800">
              <a:highlight>
                <a:schemeClr val="lt1"/>
              </a:highlight>
              <a:latin typeface="Candara"/>
              <a:ea typeface="Candara"/>
              <a:cs typeface="Candara"/>
              <a:sym typeface="Candara"/>
            </a:endParaRPr>
          </a:p>
          <a:p>
            <a:pPr marL="0" lvl="0" indent="0" algn="l" rtl="0">
              <a:lnSpc>
                <a:spcPct val="115000"/>
              </a:lnSpc>
              <a:spcBef>
                <a:spcPts val="0"/>
              </a:spcBef>
              <a:spcAft>
                <a:spcPts val="0"/>
              </a:spcAft>
              <a:buNone/>
            </a:pP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19348d04704_2_3"/>
          <p:cNvSpPr txBox="1">
            <a:spLocks noGrp="1"/>
          </p:cNvSpPr>
          <p:nvPr>
            <p:ph type="sldNum" idx="12"/>
          </p:nvPr>
        </p:nvSpPr>
        <p:spPr>
          <a:xfrm>
            <a:off x="11760000" y="6371351"/>
            <a:ext cx="432000" cy="432000"/>
          </a:xfrm>
          <a:prstGeom prst="rect">
            <a:avLst/>
          </a:prstGeom>
          <a:solidFill>
            <a:srgbClr val="3F3F3F"/>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it-IT"/>
              <a:t>8</a:t>
            </a:fld>
            <a:endParaRPr/>
          </a:p>
        </p:txBody>
      </p:sp>
      <p:sp>
        <p:nvSpPr>
          <p:cNvPr id="211" name="Google Shape;211;g19348d04704_2_3"/>
          <p:cNvSpPr/>
          <p:nvPr/>
        </p:nvSpPr>
        <p:spPr>
          <a:xfrm>
            <a:off x="10310327" y="6385560"/>
            <a:ext cx="1119600" cy="3867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sp>
        <p:nvSpPr>
          <p:cNvPr id="212" name="Google Shape;212;g19348d04704_2_3"/>
          <p:cNvSpPr txBox="1"/>
          <p:nvPr/>
        </p:nvSpPr>
        <p:spPr>
          <a:xfrm>
            <a:off x="531550" y="548125"/>
            <a:ext cx="5472000" cy="950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it-IT" sz="2800">
                <a:solidFill>
                  <a:schemeClr val="dk2"/>
                </a:solidFill>
                <a:latin typeface="Candara"/>
                <a:ea typeface="Candara"/>
                <a:cs typeface="Candara"/>
                <a:sym typeface="Candara"/>
              </a:rPr>
              <a:t>Design Pattern Adapter(Object):</a:t>
            </a:r>
            <a:endParaRPr sz="2800">
              <a:solidFill>
                <a:schemeClr val="dk2"/>
              </a:solidFill>
              <a:latin typeface="Candara"/>
              <a:ea typeface="Candara"/>
              <a:cs typeface="Candara"/>
              <a:sym typeface="Candara"/>
            </a:endParaRPr>
          </a:p>
          <a:p>
            <a:pPr marL="0" lvl="0" indent="0" algn="l" rtl="0">
              <a:lnSpc>
                <a:spcPct val="90000"/>
              </a:lnSpc>
              <a:spcBef>
                <a:spcPts val="1000"/>
              </a:spcBef>
              <a:spcAft>
                <a:spcPts val="0"/>
              </a:spcAft>
              <a:buNone/>
            </a:pPr>
            <a:endParaRPr sz="1800">
              <a:solidFill>
                <a:schemeClr val="dk2"/>
              </a:solidFill>
              <a:latin typeface="Candara"/>
              <a:ea typeface="Candara"/>
              <a:cs typeface="Candara"/>
              <a:sym typeface="Candara"/>
            </a:endParaRPr>
          </a:p>
        </p:txBody>
      </p:sp>
      <p:sp>
        <p:nvSpPr>
          <p:cNvPr id="213" name="Google Shape;213;g19348d04704_2_3"/>
          <p:cNvSpPr/>
          <p:nvPr/>
        </p:nvSpPr>
        <p:spPr>
          <a:xfrm>
            <a:off x="9344025" y="3654400"/>
            <a:ext cx="2457600" cy="327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4" name="Google Shape;214;g19348d04704_2_3"/>
          <p:cNvPicPr preferRelativeResize="0"/>
          <p:nvPr/>
        </p:nvPicPr>
        <p:blipFill>
          <a:blip r:embed="rId3">
            <a:alphaModFix/>
          </a:blip>
          <a:stretch>
            <a:fillRect/>
          </a:stretch>
        </p:blipFill>
        <p:spPr>
          <a:xfrm>
            <a:off x="7438875" y="382400"/>
            <a:ext cx="3091950" cy="3194400"/>
          </a:xfrm>
          <a:prstGeom prst="rect">
            <a:avLst/>
          </a:prstGeom>
          <a:noFill/>
          <a:ln>
            <a:noFill/>
          </a:ln>
        </p:spPr>
      </p:pic>
      <p:pic>
        <p:nvPicPr>
          <p:cNvPr id="215" name="Google Shape;215;g19348d04704_2_3"/>
          <p:cNvPicPr preferRelativeResize="0"/>
          <p:nvPr/>
        </p:nvPicPr>
        <p:blipFill>
          <a:blip r:embed="rId4">
            <a:alphaModFix/>
          </a:blip>
          <a:stretch>
            <a:fillRect/>
          </a:stretch>
        </p:blipFill>
        <p:spPr>
          <a:xfrm>
            <a:off x="8038775" y="3699425"/>
            <a:ext cx="2141125" cy="2620875"/>
          </a:xfrm>
          <a:prstGeom prst="rect">
            <a:avLst/>
          </a:prstGeom>
          <a:noFill/>
          <a:ln>
            <a:noFill/>
          </a:ln>
        </p:spPr>
      </p:pic>
      <p:sp>
        <p:nvSpPr>
          <p:cNvPr id="216" name="Google Shape;216;g19348d04704_2_3"/>
          <p:cNvSpPr txBox="1"/>
          <p:nvPr/>
        </p:nvSpPr>
        <p:spPr>
          <a:xfrm>
            <a:off x="563650" y="4186363"/>
            <a:ext cx="5407800" cy="1647000"/>
          </a:xfrm>
          <a:prstGeom prst="rect">
            <a:avLst/>
          </a:prstGeom>
          <a:noFill/>
          <a:ln>
            <a:noFill/>
          </a:ln>
        </p:spPr>
        <p:txBody>
          <a:bodyPr spcFirstLastPara="1" wrap="square" lIns="91425" tIns="91425" rIns="91425" bIns="91425" anchor="ctr" anchorCtr="0">
            <a:noAutofit/>
          </a:bodyPr>
          <a:lstStyle/>
          <a:p>
            <a:pPr marL="0" marR="38100" lvl="0" indent="0" algn="l" rtl="0">
              <a:lnSpc>
                <a:spcPct val="100000"/>
              </a:lnSpc>
              <a:spcBef>
                <a:spcPts val="0"/>
              </a:spcBef>
              <a:spcAft>
                <a:spcPts val="0"/>
              </a:spcAft>
              <a:buNone/>
            </a:pPr>
            <a:r>
              <a:rPr lang="it-IT" sz="2800">
                <a:solidFill>
                  <a:schemeClr val="dk2"/>
                </a:solidFill>
                <a:latin typeface="Candara"/>
                <a:ea typeface="Candara"/>
                <a:cs typeface="Candara"/>
                <a:sym typeface="Candara"/>
              </a:rPr>
              <a:t>Design Pattern Singleton:</a:t>
            </a:r>
            <a:endParaRPr sz="2800">
              <a:solidFill>
                <a:schemeClr val="dk2"/>
              </a:solidFill>
              <a:latin typeface="Candara"/>
              <a:ea typeface="Candara"/>
              <a:cs typeface="Candara"/>
              <a:sym typeface="Candara"/>
            </a:endParaRPr>
          </a:p>
          <a:p>
            <a:pPr marL="0" marR="38100" lvl="0" indent="0" algn="l" rtl="0">
              <a:lnSpc>
                <a:spcPct val="100000"/>
              </a:lnSpc>
              <a:spcBef>
                <a:spcPts val="0"/>
              </a:spcBef>
              <a:spcAft>
                <a:spcPts val="0"/>
              </a:spcAft>
              <a:buNone/>
            </a:pPr>
            <a:r>
              <a:rPr lang="it-IT" sz="1800">
                <a:highlight>
                  <a:schemeClr val="lt1"/>
                </a:highlight>
                <a:latin typeface="Candara"/>
                <a:ea typeface="Candara"/>
                <a:cs typeface="Candara"/>
                <a:sym typeface="Candara"/>
              </a:rPr>
              <a:t>The Singleton pattern is used since there will need to be a single instance of the DrawingEditor which is the only object the user will operate with.</a:t>
            </a:r>
            <a:endParaRPr sz="1100"/>
          </a:p>
        </p:txBody>
      </p:sp>
      <p:sp>
        <p:nvSpPr>
          <p:cNvPr id="217" name="Google Shape;217;g19348d04704_2_3"/>
          <p:cNvSpPr txBox="1"/>
          <p:nvPr/>
        </p:nvSpPr>
        <p:spPr>
          <a:xfrm>
            <a:off x="499450" y="902275"/>
            <a:ext cx="5472000" cy="2796900"/>
          </a:xfrm>
          <a:prstGeom prst="rect">
            <a:avLst/>
          </a:prstGeom>
          <a:noFill/>
          <a:ln>
            <a:noFill/>
          </a:ln>
        </p:spPr>
        <p:txBody>
          <a:bodyPr spcFirstLastPara="1" wrap="square" lIns="91425" tIns="91425" rIns="91425" bIns="91425" anchor="ctr" anchorCtr="0">
            <a:noAutofit/>
          </a:bodyPr>
          <a:lstStyle/>
          <a:p>
            <a:pPr marL="0" marR="38100" lvl="0" indent="0" algn="l" rtl="0">
              <a:lnSpc>
                <a:spcPct val="100000"/>
              </a:lnSpc>
              <a:spcBef>
                <a:spcPts val="0"/>
              </a:spcBef>
              <a:spcAft>
                <a:spcPts val="0"/>
              </a:spcAft>
              <a:buNone/>
            </a:pPr>
            <a:r>
              <a:rPr lang="it-IT" sz="1800">
                <a:latin typeface="Candara"/>
                <a:ea typeface="Candara"/>
                <a:cs typeface="Candara"/>
                <a:sym typeface="Candara"/>
              </a:rPr>
              <a:t>The Canvas object will be used as the work plane of our application. We already have a Java library that provides all the features we need to be able to draw geometric figures or Shapes. The problem is that the Shape library is not designed to work with the Canvas. For this reason it was decided to use this pattern, in doing so we use a class that uses the interface we need and extends the functionality of the Shape class.</a:t>
            </a:r>
            <a:endParaRPr sz="1800">
              <a:latin typeface="Candara"/>
              <a:ea typeface="Candara"/>
              <a:cs typeface="Candara"/>
              <a:sym typeface="Candara"/>
            </a:endParaRPr>
          </a:p>
          <a:p>
            <a:pPr marL="0" lvl="0" indent="0" algn="l" rtl="0">
              <a:lnSpc>
                <a:spcPct val="115000"/>
              </a:lnSpc>
              <a:spcBef>
                <a:spcPts val="0"/>
              </a:spcBef>
              <a:spcAft>
                <a:spcPts val="0"/>
              </a:spcAft>
              <a:buNone/>
            </a:pP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8"/>
          <p:cNvSpPr txBox="1">
            <a:spLocks noGrp="1"/>
          </p:cNvSpPr>
          <p:nvPr>
            <p:ph type="sldNum" idx="12"/>
          </p:nvPr>
        </p:nvSpPr>
        <p:spPr>
          <a:xfrm>
            <a:off x="11760000" y="6371351"/>
            <a:ext cx="432000" cy="432000"/>
          </a:xfrm>
          <a:prstGeom prst="rect">
            <a:avLst/>
          </a:prstGeom>
          <a:solidFill>
            <a:srgbClr val="3F3F3F"/>
          </a:solidFill>
          <a:ln>
            <a:noFill/>
          </a:ln>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it-IT"/>
              <a:t>9</a:t>
            </a:fld>
            <a:endParaRPr/>
          </a:p>
        </p:txBody>
      </p:sp>
      <p:sp>
        <p:nvSpPr>
          <p:cNvPr id="223" name="Google Shape;223;p8"/>
          <p:cNvSpPr/>
          <p:nvPr/>
        </p:nvSpPr>
        <p:spPr>
          <a:xfrm>
            <a:off x="9765000" y="3245050"/>
            <a:ext cx="1995000" cy="1009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224" name="Google Shape;224;p8"/>
          <p:cNvSpPr/>
          <p:nvPr/>
        </p:nvSpPr>
        <p:spPr>
          <a:xfrm>
            <a:off x="10310327" y="6385560"/>
            <a:ext cx="1119600" cy="3867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ndara"/>
              <a:ea typeface="Candara"/>
              <a:cs typeface="Candara"/>
              <a:sym typeface="Candara"/>
            </a:endParaRPr>
          </a:p>
        </p:txBody>
      </p:sp>
      <p:pic>
        <p:nvPicPr>
          <p:cNvPr id="225" name="Google Shape;225;p8"/>
          <p:cNvPicPr preferRelativeResize="0"/>
          <p:nvPr/>
        </p:nvPicPr>
        <p:blipFill>
          <a:blip r:embed="rId3">
            <a:alphaModFix/>
          </a:blip>
          <a:stretch>
            <a:fillRect/>
          </a:stretch>
        </p:blipFill>
        <p:spPr>
          <a:xfrm>
            <a:off x="101700" y="90800"/>
            <a:ext cx="12001498" cy="6156950"/>
          </a:xfrm>
          <a:prstGeom prst="rect">
            <a:avLst/>
          </a:prstGeom>
          <a:noFill/>
          <a:ln>
            <a:noFill/>
          </a:ln>
        </p:spPr>
      </p:pic>
    </p:spTree>
  </p:cSld>
  <p:clrMapOvr>
    <a:masterClrMapping/>
  </p:clrMapOvr>
</p:sld>
</file>

<file path=ppt/theme/theme1.xml><?xml version="1.0" encoding="utf-8"?>
<a:theme xmlns:a="http://schemas.openxmlformats.org/drawingml/2006/main" name="Tema di Office">
  <a:themeElements>
    <a:clrScheme name="Custom 129">
      <a:dk1>
        <a:srgbClr val="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435</Words>
  <Application>Microsoft Office PowerPoint</Application>
  <PresentationFormat>Widescreen</PresentationFormat>
  <Paragraphs>57</Paragraphs>
  <Slides>10</Slides>
  <Notes>10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Corbel</vt:lpstr>
      <vt:lpstr>Arial</vt:lpstr>
      <vt:lpstr>Candara</vt:lpstr>
      <vt:lpstr>Calibri</vt:lpstr>
      <vt:lpstr>Tema di Office</vt:lpstr>
      <vt:lpstr>SCRUM Pre-game</vt:lpstr>
      <vt:lpstr>Goals</vt:lpstr>
      <vt:lpstr>Presentazione standard di PowerPoint</vt:lpstr>
      <vt:lpstr>Sprint 1 - Planning</vt:lpstr>
      <vt:lpstr>Software Architecture</vt:lpstr>
      <vt:lpstr>Architectural Design</vt:lpstr>
      <vt:lpstr>Presentazione standard di PowerPoint</vt:lpstr>
      <vt:lpstr>Presentazione standard di PowerPoint</vt:lpstr>
      <vt:lpstr>Presentazione standard di PowerPoint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Pre-game</dc:title>
  <dc:creator>PANCRAZIO CIRILLO</dc:creator>
  <cp:lastModifiedBy>PANCRAZIO CIRILLO</cp:lastModifiedBy>
  <cp:revision>2</cp:revision>
  <dcterms:created xsi:type="dcterms:W3CDTF">2022-11-19T09:53:36Z</dcterms:created>
  <dcterms:modified xsi:type="dcterms:W3CDTF">2022-11-19T16:18:54Z</dcterms:modified>
</cp:coreProperties>
</file>