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orbel"/>
      <p:regular r:id="rId15"/>
      <p:bold r:id="rId16"/>
      <p:italic r:id="rId17"/>
      <p:boldItalic r:id="rId18"/>
    </p:embeddedFont>
    <p:embeddedFont>
      <p:font typeface="Candar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q740g/xvQQMOM72Z5NIqYeaUR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andara-bold.fntdata"/><Relationship Id="rId11" Type="http://schemas.openxmlformats.org/officeDocument/2006/relationships/slide" Target="slides/slide7.xml"/><Relationship Id="rId22" Type="http://schemas.openxmlformats.org/officeDocument/2006/relationships/font" Target="fonts/Candara-boldItalic.fntdata"/><Relationship Id="rId10" Type="http://schemas.openxmlformats.org/officeDocument/2006/relationships/slide" Target="slides/slide6.xml"/><Relationship Id="rId21" Type="http://schemas.openxmlformats.org/officeDocument/2006/relationships/font" Target="fonts/Candara-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rbel-regular.fntdata"/><Relationship Id="rId14" Type="http://schemas.openxmlformats.org/officeDocument/2006/relationships/slide" Target="slides/slide10.xml"/><Relationship Id="rId17" Type="http://schemas.openxmlformats.org/officeDocument/2006/relationships/font" Target="fonts/Corbel-italic.fntdata"/><Relationship Id="rId16" Type="http://schemas.openxmlformats.org/officeDocument/2006/relationships/font" Target="fonts/Corbel-bold.fntdata"/><Relationship Id="rId5" Type="http://schemas.openxmlformats.org/officeDocument/2006/relationships/slide" Target="slides/slide1.xml"/><Relationship Id="rId19" Type="http://schemas.openxmlformats.org/officeDocument/2006/relationships/font" Target="fonts/Candara-regular.fntdata"/><Relationship Id="rId6" Type="http://schemas.openxmlformats.org/officeDocument/2006/relationships/slide" Target="slides/slide2.xml"/><Relationship Id="rId18" Type="http://schemas.openxmlformats.org/officeDocument/2006/relationships/font" Target="fonts/Corbel-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348d04704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19348d04704_2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9348d04704_2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showMasterSp="0">
  <p:cSld name="Diapositiva titolo">
    <p:bg>
      <p:bgPr>
        <a:solidFill>
          <a:srgbClr val="F2F2F2"/>
        </a:solidFill>
      </p:bgPr>
    </p:bg>
    <p:spTree>
      <p:nvGrpSpPr>
        <p:cNvPr id="21" name="Shape 21"/>
        <p:cNvGrpSpPr/>
        <p:nvPr/>
      </p:nvGrpSpPr>
      <p:grpSpPr>
        <a:xfrm>
          <a:off x="0" y="0"/>
          <a:ext cx="0" cy="0"/>
          <a:chOff x="0" y="0"/>
          <a:chExt cx="0" cy="0"/>
        </a:xfrm>
      </p:grpSpPr>
      <p:sp>
        <p:nvSpPr>
          <p:cNvPr id="22" name="Google Shape;22;p17"/>
          <p:cNvSpPr/>
          <p:nvPr>
            <p:ph idx="2" type="pic"/>
          </p:nvPr>
        </p:nvSpPr>
        <p:spPr>
          <a:xfrm>
            <a:off x="0" y="0"/>
            <a:ext cx="9780588" cy="6804025"/>
          </a:xfrm>
          <a:prstGeom prst="rect">
            <a:avLst/>
          </a:prstGeom>
          <a:solidFill>
            <a:srgbClr val="D8D8D8"/>
          </a:solidFill>
          <a:ln>
            <a:noFill/>
          </a:ln>
        </p:spPr>
      </p:sp>
      <p:sp>
        <p:nvSpPr>
          <p:cNvPr id="23" name="Google Shape;23;p17"/>
          <p:cNvSpPr txBox="1"/>
          <p:nvPr>
            <p:ph type="ctrTitle"/>
          </p:nvPr>
        </p:nvSpPr>
        <p:spPr>
          <a:xfrm>
            <a:off x="3200400" y="2811053"/>
            <a:ext cx="8991600" cy="1261295"/>
          </a:xfrm>
          <a:prstGeom prst="rect">
            <a:avLst/>
          </a:prstGeom>
          <a:solidFill>
            <a:schemeClr val="lt1"/>
          </a:solidFill>
          <a:ln>
            <a:noFill/>
          </a:ln>
        </p:spPr>
        <p:txBody>
          <a:bodyPr anchorCtr="0" anchor="t" bIns="180000" lIns="180000" spcFirstLastPara="1" rIns="252000" wrap="square" tIns="180000">
            <a:noAutofit/>
          </a:bodyPr>
          <a:lstStyle>
            <a:lvl1pPr lvl="0" algn="r">
              <a:lnSpc>
                <a:spcPct val="70000"/>
              </a:lnSpc>
              <a:spcBef>
                <a:spcPts val="0"/>
              </a:spcBef>
              <a:spcAft>
                <a:spcPts val="0"/>
              </a:spcAft>
              <a:buClr>
                <a:srgbClr val="3F3F3F"/>
              </a:buClr>
              <a:buSzPts val="4800"/>
              <a:buFont typeface="Corbel"/>
              <a:buNone/>
              <a:defRPr b="1"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7"/>
          <p:cNvSpPr txBox="1"/>
          <p:nvPr>
            <p:ph idx="1" type="subTitle"/>
          </p:nvPr>
        </p:nvSpPr>
        <p:spPr>
          <a:xfrm>
            <a:off x="3200400" y="4061039"/>
            <a:ext cx="6580188" cy="580921"/>
          </a:xfrm>
          <a:prstGeom prst="rect">
            <a:avLst/>
          </a:prstGeom>
          <a:solidFill>
            <a:schemeClr val="dk1">
              <a:alpha val="80000"/>
            </a:schemeClr>
          </a:solidFill>
          <a:ln>
            <a:noFill/>
          </a:ln>
        </p:spPr>
        <p:txBody>
          <a:bodyPr anchorCtr="0" anchor="t" bIns="180000" lIns="180000" spcFirstLastPara="1" rIns="180000" wrap="square" tIns="180000">
            <a:noAutofit/>
          </a:bodyPr>
          <a:lstStyle>
            <a:lvl1pPr lvl="0" algn="r">
              <a:lnSpc>
                <a:spcPct val="90000"/>
              </a:lnSpc>
              <a:spcBef>
                <a:spcPts val="1000"/>
              </a:spcBef>
              <a:spcAft>
                <a:spcPts val="0"/>
              </a:spcAft>
              <a:buClr>
                <a:schemeClr val="lt1"/>
              </a:buClr>
              <a:buSzPts val="1800"/>
              <a:buNone/>
              <a:defRPr>
                <a:solidFill>
                  <a:schemeClr val="lt1"/>
                </a:solidFill>
              </a:defRPr>
            </a:lvl1pPr>
            <a:lvl2pPr lvl="1" algn="l">
              <a:lnSpc>
                <a:spcPct val="90000"/>
              </a:lnSpc>
              <a:spcBef>
                <a:spcPts val="500"/>
              </a:spcBef>
              <a:spcAft>
                <a:spcPts val="0"/>
              </a:spcAft>
              <a:buClr>
                <a:srgbClr val="3F3F3F"/>
              </a:buClr>
              <a:buSzPts val="1800"/>
              <a:buChar char="•"/>
              <a:defRPr/>
            </a:lvl2pPr>
            <a:lvl3pPr lvl="2" algn="l">
              <a:lnSpc>
                <a:spcPct val="90000"/>
              </a:lnSpc>
              <a:spcBef>
                <a:spcPts val="500"/>
              </a:spcBef>
              <a:spcAft>
                <a:spcPts val="0"/>
              </a:spcAft>
              <a:buClr>
                <a:srgbClr val="3F3F3F"/>
              </a:buClr>
              <a:buSzPts val="1800"/>
              <a:buChar char="•"/>
              <a:defRPr/>
            </a:lvl3pPr>
            <a:lvl4pPr lvl="3" algn="l">
              <a:lnSpc>
                <a:spcPct val="90000"/>
              </a:lnSpc>
              <a:spcBef>
                <a:spcPts val="500"/>
              </a:spcBef>
              <a:spcAft>
                <a:spcPts val="0"/>
              </a:spcAft>
              <a:buClr>
                <a:srgbClr val="3F3F3F"/>
              </a:buClr>
              <a:buSzPts val="1800"/>
              <a:buChar char="•"/>
              <a:defRPr/>
            </a:lvl4pPr>
            <a:lvl5pPr lvl="4" algn="l">
              <a:lnSpc>
                <a:spcPct val="90000"/>
              </a:lnSpc>
              <a:spcBef>
                <a:spcPts val="500"/>
              </a:spcBef>
              <a:spcAft>
                <a:spcPts val="0"/>
              </a:spcAft>
              <a:buClr>
                <a:srgbClr val="3F3F3F"/>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5" name="Google Shape;25;p17"/>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6" name="Google Shape;26;p17"/>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7" name="Google Shape;27;p17"/>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8" name="Google Shape;28;p17"/>
          <p:cNvSpPr/>
          <p:nvPr/>
        </p:nvSpPr>
        <p:spPr>
          <a:xfrm>
            <a:off x="9780588" y="2698612"/>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p:cSld name="Vuoto">
    <p:spTree>
      <p:nvGrpSpPr>
        <p:cNvPr id="97" name="Shape 97"/>
        <p:cNvGrpSpPr/>
        <p:nvPr/>
      </p:nvGrpSpPr>
      <p:grpSpPr>
        <a:xfrm>
          <a:off x="0" y="0"/>
          <a:ext cx="0" cy="0"/>
          <a:chOff x="0" y="0"/>
          <a:chExt cx="0" cy="0"/>
        </a:xfrm>
      </p:grpSpPr>
      <p:sp>
        <p:nvSpPr>
          <p:cNvPr id="98" name="Google Shape;98;p26"/>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
        <p:nvSpPr>
          <p:cNvPr id="100" name="Google Shape;100;p26"/>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p:cSld name="Titolo e contenuto">
    <p:spTree>
      <p:nvGrpSpPr>
        <p:cNvPr id="101" name="Shape 101"/>
        <p:cNvGrpSpPr/>
        <p:nvPr/>
      </p:nvGrpSpPr>
      <p:grpSpPr>
        <a:xfrm>
          <a:off x="0" y="0"/>
          <a:ext cx="0" cy="0"/>
          <a:chOff x="0" y="0"/>
          <a:chExt cx="0" cy="0"/>
        </a:xfrm>
      </p:grpSpPr>
      <p:sp>
        <p:nvSpPr>
          <p:cNvPr id="102" name="Google Shape;102;p27"/>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7"/>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7"/>
          <p:cNvSpPr txBox="1"/>
          <p:nvPr>
            <p:ph idx="2" type="body"/>
          </p:nvPr>
        </p:nvSpPr>
        <p:spPr>
          <a:xfrm>
            <a:off x="432000" y="1512000"/>
            <a:ext cx="11328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7"/>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p:cSld name="Due contenuti">
    <p:spTree>
      <p:nvGrpSpPr>
        <p:cNvPr id="107" name="Shape 107"/>
        <p:cNvGrpSpPr/>
        <p:nvPr/>
      </p:nvGrpSpPr>
      <p:grpSpPr>
        <a:xfrm>
          <a:off x="0" y="0"/>
          <a:ext cx="0" cy="0"/>
          <a:chOff x="0" y="0"/>
          <a:chExt cx="0" cy="0"/>
        </a:xfrm>
      </p:grpSpPr>
      <p:sp>
        <p:nvSpPr>
          <p:cNvPr id="108" name="Google Shape;108;p28"/>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8"/>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8"/>
          <p:cNvSpPr txBox="1"/>
          <p:nvPr>
            <p:ph idx="2" type="body"/>
          </p:nvPr>
        </p:nvSpPr>
        <p:spPr>
          <a:xfrm>
            <a:off x="432000" y="1512000"/>
            <a:ext cx="5472000" cy="46800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8"/>
          <p:cNvSpPr txBox="1"/>
          <p:nvPr>
            <p:ph idx="3" type="body"/>
          </p:nvPr>
        </p:nvSpPr>
        <p:spPr>
          <a:xfrm>
            <a:off x="6299887" y="1511250"/>
            <a:ext cx="5472113" cy="46800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8"/>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
  <p:cSld name="3 colonne">
    <p:spTree>
      <p:nvGrpSpPr>
        <p:cNvPr id="114" name="Shape 114"/>
        <p:cNvGrpSpPr/>
        <p:nvPr/>
      </p:nvGrpSpPr>
      <p:grpSpPr>
        <a:xfrm>
          <a:off x="0" y="0"/>
          <a:ext cx="0" cy="0"/>
          <a:chOff x="0" y="0"/>
          <a:chExt cx="0" cy="0"/>
        </a:xfrm>
      </p:grpSpPr>
      <p:sp>
        <p:nvSpPr>
          <p:cNvPr id="115" name="Google Shape;115;p29"/>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9"/>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9"/>
          <p:cNvSpPr txBox="1"/>
          <p:nvPr>
            <p:ph idx="2" type="body"/>
          </p:nvPr>
        </p:nvSpPr>
        <p:spPr>
          <a:xfrm>
            <a:off x="432000" y="1512000"/>
            <a:ext cx="3600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9"/>
          <p:cNvSpPr txBox="1"/>
          <p:nvPr>
            <p:ph idx="3" type="body"/>
          </p:nvPr>
        </p:nvSpPr>
        <p:spPr>
          <a:xfrm>
            <a:off x="4301550" y="1511476"/>
            <a:ext cx="3600450" cy="4679249"/>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9"/>
          <p:cNvSpPr txBox="1"/>
          <p:nvPr>
            <p:ph idx="4" type="body"/>
          </p:nvPr>
        </p:nvSpPr>
        <p:spPr>
          <a:xfrm>
            <a:off x="8171550" y="1511475"/>
            <a:ext cx="360045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9"/>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onne">
  <p:cSld name="5 colonne">
    <p:spTree>
      <p:nvGrpSpPr>
        <p:cNvPr id="122" name="Shape 122"/>
        <p:cNvGrpSpPr/>
        <p:nvPr/>
      </p:nvGrpSpPr>
      <p:grpSpPr>
        <a:xfrm>
          <a:off x="0" y="0"/>
          <a:ext cx="0" cy="0"/>
          <a:chOff x="0" y="0"/>
          <a:chExt cx="0" cy="0"/>
        </a:xfrm>
      </p:grpSpPr>
      <p:sp>
        <p:nvSpPr>
          <p:cNvPr id="123" name="Google Shape;123;p30"/>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0"/>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0"/>
          <p:cNvSpPr txBox="1"/>
          <p:nvPr>
            <p:ph idx="2" type="body"/>
          </p:nvPr>
        </p:nvSpPr>
        <p:spPr>
          <a:xfrm>
            <a:off x="432000" y="1512000"/>
            <a:ext cx="2160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30"/>
          <p:cNvSpPr txBox="1"/>
          <p:nvPr>
            <p:ph idx="3" type="body"/>
          </p:nvPr>
        </p:nvSpPr>
        <p:spPr>
          <a:xfrm>
            <a:off x="2726412" y="1512000"/>
            <a:ext cx="2160588"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30"/>
          <p:cNvSpPr txBox="1"/>
          <p:nvPr>
            <p:ph idx="4" type="body"/>
          </p:nvPr>
        </p:nvSpPr>
        <p:spPr>
          <a:xfrm>
            <a:off x="5021412" y="1512000"/>
            <a:ext cx="2160588"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30"/>
          <p:cNvSpPr txBox="1"/>
          <p:nvPr>
            <p:ph idx="5" type="body"/>
          </p:nvPr>
        </p:nvSpPr>
        <p:spPr>
          <a:xfrm>
            <a:off x="7316412" y="1507535"/>
            <a:ext cx="2160588"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30"/>
          <p:cNvSpPr txBox="1"/>
          <p:nvPr>
            <p:ph idx="6" type="body"/>
          </p:nvPr>
        </p:nvSpPr>
        <p:spPr>
          <a:xfrm>
            <a:off x="9611412" y="1507535"/>
            <a:ext cx="2160588" cy="468371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0"/>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immagine testo 1">
  <p:cSld name="Layout immagine testo 1">
    <p:spTree>
      <p:nvGrpSpPr>
        <p:cNvPr id="29" name="Shape 29"/>
        <p:cNvGrpSpPr/>
        <p:nvPr/>
      </p:nvGrpSpPr>
      <p:grpSpPr>
        <a:xfrm>
          <a:off x="0" y="0"/>
          <a:ext cx="0" cy="0"/>
          <a:chOff x="0" y="0"/>
          <a:chExt cx="0" cy="0"/>
        </a:xfrm>
      </p:grpSpPr>
      <p:sp>
        <p:nvSpPr>
          <p:cNvPr id="30" name="Google Shape;30;p18"/>
          <p:cNvSpPr/>
          <p:nvPr>
            <p:ph idx="2" type="pic"/>
          </p:nvPr>
        </p:nvSpPr>
        <p:spPr>
          <a:xfrm>
            <a:off x="6096000" y="-1"/>
            <a:ext cx="6096000" cy="6371351"/>
          </a:xfrm>
          <a:prstGeom prst="rect">
            <a:avLst/>
          </a:prstGeom>
          <a:solidFill>
            <a:srgbClr val="F2F2F2"/>
          </a:solidFill>
          <a:ln>
            <a:noFill/>
          </a:ln>
        </p:spPr>
      </p:sp>
      <p:sp>
        <p:nvSpPr>
          <p:cNvPr id="31" name="Google Shape;31;p18"/>
          <p:cNvSpPr txBox="1"/>
          <p:nvPr>
            <p:ph type="title"/>
          </p:nvPr>
        </p:nvSpPr>
        <p:spPr>
          <a:xfrm>
            <a:off x="7111800" y="3802899"/>
            <a:ext cx="4648200" cy="985000"/>
          </a:xfrm>
          <a:prstGeom prst="rect">
            <a:avLst/>
          </a:prstGeom>
          <a:solidFill>
            <a:schemeClr val="lt1"/>
          </a:solidFill>
          <a:ln>
            <a:noFill/>
          </a:ln>
        </p:spPr>
        <p:txBody>
          <a:bodyPr anchorCtr="0" anchor="ctr" bIns="180000" lIns="180000" spcFirstLastPara="1" rIns="180000" wrap="square" tIns="180000">
            <a:noAutofit/>
          </a:bodyPr>
          <a:lstStyle>
            <a:lvl1pPr lvl="0" algn="r">
              <a:lnSpc>
                <a:spcPct val="70000"/>
              </a:lnSpc>
              <a:spcBef>
                <a:spcPts val="0"/>
              </a:spcBef>
              <a:spcAft>
                <a:spcPts val="0"/>
              </a:spcAft>
              <a:buClr>
                <a:srgbClr val="3F3F3F"/>
              </a:buClr>
              <a:buSzPts val="3600"/>
              <a:buFont typeface="Corbel"/>
              <a:buNone/>
              <a:defRPr b="1" sz="36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8"/>
          <p:cNvSpPr txBox="1"/>
          <p:nvPr>
            <p:ph idx="1" type="body"/>
          </p:nvPr>
        </p:nvSpPr>
        <p:spPr>
          <a:xfrm>
            <a:off x="7111800" y="4787900"/>
            <a:ext cx="4648200" cy="1162800"/>
          </a:xfrm>
          <a:prstGeom prst="rect">
            <a:avLst/>
          </a:prstGeom>
          <a:solidFill>
            <a:schemeClr val="dk1">
              <a:alpha val="80000"/>
            </a:schemeClr>
          </a:solidFill>
          <a:ln>
            <a:noFill/>
          </a:ln>
        </p:spPr>
        <p:txBody>
          <a:bodyPr anchorCtr="0" anchor="t" bIns="180000" lIns="180000" spcFirstLastPara="1" rIns="180000" wrap="square" tIns="18000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3" type="body"/>
          </p:nvPr>
        </p:nvSpPr>
        <p:spPr>
          <a:xfrm>
            <a:off x="432000" y="2668686"/>
            <a:ext cx="5472000" cy="2999426"/>
          </a:xfrm>
          <a:prstGeom prst="rect">
            <a:avLst/>
          </a:prstGeom>
          <a:noFill/>
          <a:ln>
            <a:noFill/>
          </a:ln>
        </p:spPr>
        <p:txBody>
          <a:bodyPr anchorCtr="0" anchor="b"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8"/>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
        <p:nvSpPr>
          <p:cNvPr id="36" name="Google Shape;36;p18"/>
          <p:cNvSpPr/>
          <p:nvPr/>
        </p:nvSpPr>
        <p:spPr>
          <a:xfrm>
            <a:off x="9348588" y="3700775"/>
            <a:ext cx="2411412" cy="1148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grande">
  <p:cSld name="Foto grande">
    <p:spTree>
      <p:nvGrpSpPr>
        <p:cNvPr id="37" name="Shape 37"/>
        <p:cNvGrpSpPr/>
        <p:nvPr/>
      </p:nvGrpSpPr>
      <p:grpSpPr>
        <a:xfrm>
          <a:off x="0" y="0"/>
          <a:ext cx="0" cy="0"/>
          <a:chOff x="0" y="0"/>
          <a:chExt cx="0" cy="0"/>
        </a:xfrm>
      </p:grpSpPr>
      <p:sp>
        <p:nvSpPr>
          <p:cNvPr id="38" name="Google Shape;38;p19"/>
          <p:cNvSpPr/>
          <p:nvPr>
            <p:ph idx="2" type="pic"/>
          </p:nvPr>
        </p:nvSpPr>
        <p:spPr>
          <a:xfrm>
            <a:off x="0" y="1"/>
            <a:ext cx="12192000" cy="6371350"/>
          </a:xfrm>
          <a:prstGeom prst="rect">
            <a:avLst/>
          </a:prstGeom>
          <a:solidFill>
            <a:srgbClr val="D8D8D8"/>
          </a:solidFill>
          <a:ln>
            <a:noFill/>
          </a:ln>
        </p:spPr>
      </p:sp>
      <p:sp>
        <p:nvSpPr>
          <p:cNvPr id="39" name="Google Shape;39;p19"/>
          <p:cNvSpPr txBox="1"/>
          <p:nvPr>
            <p:ph idx="1" type="body"/>
          </p:nvPr>
        </p:nvSpPr>
        <p:spPr>
          <a:xfrm>
            <a:off x="6096000" y="5359400"/>
            <a:ext cx="5664000" cy="565899"/>
          </a:xfrm>
          <a:prstGeom prst="rect">
            <a:avLst/>
          </a:prstGeom>
          <a:solidFill>
            <a:schemeClr val="dk1"/>
          </a:solidFill>
          <a:ln>
            <a:noFill/>
          </a:ln>
        </p:spPr>
        <p:txBody>
          <a:bodyPr anchorCtr="0" anchor="ctr" bIns="180000" lIns="180000" spcFirstLastPara="1" rIns="180000" wrap="square" tIns="18000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
        <p:nvSpPr>
          <p:cNvPr id="42" name="Google Shape;42;p19"/>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p:cSld name="Confronto">
    <p:spTree>
      <p:nvGrpSpPr>
        <p:cNvPr id="43" name="Shape 43"/>
        <p:cNvGrpSpPr/>
        <p:nvPr/>
      </p:nvGrpSpPr>
      <p:grpSpPr>
        <a:xfrm>
          <a:off x="0" y="0"/>
          <a:ext cx="0" cy="0"/>
          <a:chOff x="0" y="0"/>
          <a:chExt cx="0" cy="0"/>
        </a:xfrm>
      </p:grpSpPr>
      <p:sp>
        <p:nvSpPr>
          <p:cNvPr id="44" name="Google Shape;44;p20"/>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0"/>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2" type="body"/>
          </p:nvPr>
        </p:nvSpPr>
        <p:spPr>
          <a:xfrm>
            <a:off x="432000" y="1515834"/>
            <a:ext cx="5472000"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2400"/>
              <a:buNone/>
              <a:defRPr b="1" sz="2400">
                <a:solidFill>
                  <a:srgbClr val="3F3F3F"/>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0"/>
          <p:cNvSpPr txBox="1"/>
          <p:nvPr>
            <p:ph idx="3" type="body"/>
          </p:nvPr>
        </p:nvSpPr>
        <p:spPr>
          <a:xfrm>
            <a:off x="432000" y="2023668"/>
            <a:ext cx="5472000" cy="416833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4" type="body"/>
          </p:nvPr>
        </p:nvSpPr>
        <p:spPr>
          <a:xfrm>
            <a:off x="6300000" y="1516359"/>
            <a:ext cx="5472000" cy="35877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2400"/>
              <a:buNone/>
              <a:defRPr b="1"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5" type="body"/>
          </p:nvPr>
        </p:nvSpPr>
        <p:spPr>
          <a:xfrm>
            <a:off x="6299887" y="2020359"/>
            <a:ext cx="5472113" cy="4170891"/>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ivisore 1">
  <p:cSld name="Diapositiva divisore 1">
    <p:bg>
      <p:bgPr>
        <a:solidFill>
          <a:srgbClr val="F2F2F2"/>
        </a:solidFill>
      </p:bgPr>
    </p:bg>
    <p:spTree>
      <p:nvGrpSpPr>
        <p:cNvPr id="52" name="Shape 52"/>
        <p:cNvGrpSpPr/>
        <p:nvPr/>
      </p:nvGrpSpPr>
      <p:grpSpPr>
        <a:xfrm>
          <a:off x="0" y="0"/>
          <a:ext cx="0" cy="0"/>
          <a:chOff x="0" y="0"/>
          <a:chExt cx="0" cy="0"/>
        </a:xfrm>
      </p:grpSpPr>
      <p:sp>
        <p:nvSpPr>
          <p:cNvPr id="53" name="Google Shape;53;p21"/>
          <p:cNvSpPr/>
          <p:nvPr>
            <p:ph idx="2" type="pic"/>
          </p:nvPr>
        </p:nvSpPr>
        <p:spPr>
          <a:xfrm>
            <a:off x="0" y="0"/>
            <a:ext cx="9780588" cy="6371351"/>
          </a:xfrm>
          <a:prstGeom prst="rect">
            <a:avLst/>
          </a:prstGeom>
          <a:solidFill>
            <a:srgbClr val="D8D8D8"/>
          </a:solidFill>
          <a:ln>
            <a:noFill/>
          </a:ln>
        </p:spPr>
      </p:sp>
      <p:sp>
        <p:nvSpPr>
          <p:cNvPr id="54" name="Google Shape;54;p21"/>
          <p:cNvSpPr txBox="1"/>
          <p:nvPr>
            <p:ph type="ctrTitle"/>
          </p:nvPr>
        </p:nvSpPr>
        <p:spPr>
          <a:xfrm>
            <a:off x="6235700" y="2204792"/>
            <a:ext cx="5956300" cy="1944000"/>
          </a:xfrm>
          <a:prstGeom prst="rect">
            <a:avLst/>
          </a:prstGeom>
          <a:solidFill>
            <a:schemeClr val="lt1"/>
          </a:solidFill>
          <a:ln>
            <a:noFill/>
          </a:ln>
        </p:spPr>
        <p:txBody>
          <a:bodyPr anchorCtr="0" anchor="t" bIns="180000" lIns="180000" spcFirstLastPara="1" rIns="252000" wrap="square" tIns="180000">
            <a:noAutofit/>
          </a:bodyPr>
          <a:lstStyle>
            <a:lvl1pPr lvl="0" algn="r">
              <a:lnSpc>
                <a:spcPct val="90000"/>
              </a:lnSpc>
              <a:spcBef>
                <a:spcPts val="0"/>
              </a:spcBef>
              <a:spcAft>
                <a:spcPts val="0"/>
              </a:spcAft>
              <a:buClr>
                <a:srgbClr val="3F3F3F"/>
              </a:buClr>
              <a:buSzPts val="4800"/>
              <a:buFont typeface="Corbel"/>
              <a:buNone/>
              <a:defRPr b="1"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 type="body"/>
          </p:nvPr>
        </p:nvSpPr>
        <p:spPr>
          <a:xfrm>
            <a:off x="6235700" y="4148860"/>
            <a:ext cx="5956300" cy="1100565"/>
          </a:xfrm>
          <a:prstGeom prst="rect">
            <a:avLst/>
          </a:prstGeom>
          <a:solidFill>
            <a:schemeClr val="dk1">
              <a:alpha val="80000"/>
            </a:schemeClr>
          </a:solidFill>
          <a:ln>
            <a:noFill/>
          </a:ln>
        </p:spPr>
        <p:txBody>
          <a:bodyPr anchorCtr="0" anchor="t" bIns="180000" lIns="180000" spcFirstLastPara="1" rIns="252000" wrap="square" tIns="180000">
            <a:noAutofit/>
          </a:bodyPr>
          <a:lstStyle>
            <a:lvl1pPr indent="-228600" lvl="0" marL="457200" algn="r">
              <a:lnSpc>
                <a:spcPct val="90000"/>
              </a:lnSpc>
              <a:spcBef>
                <a:spcPts val="1000"/>
              </a:spcBef>
              <a:spcAft>
                <a:spcPts val="0"/>
              </a:spcAft>
              <a:buClr>
                <a:schemeClr val="lt1"/>
              </a:buClr>
              <a:buSzPts val="1800"/>
              <a:buNone/>
              <a:defRPr sz="1800">
                <a:solidFill>
                  <a:schemeClr val="lt1"/>
                </a:solidFill>
              </a:defRPr>
            </a:lvl1pPr>
            <a:lvl2pPr indent="-228600" lvl="1" marL="914400" algn="r">
              <a:lnSpc>
                <a:spcPct val="90000"/>
              </a:lnSpc>
              <a:spcBef>
                <a:spcPts val="500"/>
              </a:spcBef>
              <a:spcAft>
                <a:spcPts val="0"/>
              </a:spcAft>
              <a:buClr>
                <a:schemeClr val="lt1"/>
              </a:buClr>
              <a:buSzPts val="1800"/>
              <a:buNone/>
              <a:defRPr sz="1800">
                <a:solidFill>
                  <a:schemeClr val="lt1"/>
                </a:solidFill>
              </a:defRPr>
            </a:lvl2pPr>
            <a:lvl3pPr indent="-228600" lvl="2" marL="1371600" algn="r">
              <a:lnSpc>
                <a:spcPct val="90000"/>
              </a:lnSpc>
              <a:spcBef>
                <a:spcPts val="500"/>
              </a:spcBef>
              <a:spcAft>
                <a:spcPts val="0"/>
              </a:spcAft>
              <a:buClr>
                <a:schemeClr val="lt1"/>
              </a:buClr>
              <a:buSzPts val="1800"/>
              <a:buNone/>
              <a:defRPr sz="1800">
                <a:solidFill>
                  <a:schemeClr val="lt1"/>
                </a:solidFill>
              </a:defRPr>
            </a:lvl3pPr>
            <a:lvl4pPr indent="-228600" lvl="3" marL="1828800" algn="r">
              <a:lnSpc>
                <a:spcPct val="90000"/>
              </a:lnSpc>
              <a:spcBef>
                <a:spcPts val="500"/>
              </a:spcBef>
              <a:spcAft>
                <a:spcPts val="0"/>
              </a:spcAft>
              <a:buClr>
                <a:schemeClr val="lt1"/>
              </a:buClr>
              <a:buSzPts val="1800"/>
              <a:buNone/>
              <a:defRPr sz="1800">
                <a:solidFill>
                  <a:schemeClr val="lt1"/>
                </a:solidFill>
              </a:defRPr>
            </a:lvl4pPr>
            <a:lvl5pPr indent="-228600" lvl="4" marL="2286000" algn="r">
              <a:lnSpc>
                <a:spcPct val="90000"/>
              </a:lnSpc>
              <a:spcBef>
                <a:spcPts val="500"/>
              </a:spcBef>
              <a:spcAft>
                <a:spcPts val="0"/>
              </a:spcAft>
              <a:buClr>
                <a:schemeClr val="lt1"/>
              </a:buClr>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1"/>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p:nvPr/>
        </p:nvSpPr>
        <p:spPr>
          <a:xfrm>
            <a:off x="9780588" y="5247782"/>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58" name="Google Shape;58;p21"/>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59" name="Google Shape;59;p21"/>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60" name="Google Shape;60;p21"/>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61" name="Google Shape;61;p21"/>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ivisore 2">
  <p:cSld name="Diapositiva divisore 2">
    <p:bg>
      <p:bgPr>
        <a:solidFill>
          <a:srgbClr val="3F3F3F"/>
        </a:solidFill>
      </p:bgPr>
    </p:bg>
    <p:spTree>
      <p:nvGrpSpPr>
        <p:cNvPr id="62" name="Shape 62"/>
        <p:cNvGrpSpPr/>
        <p:nvPr/>
      </p:nvGrpSpPr>
      <p:grpSpPr>
        <a:xfrm>
          <a:off x="0" y="0"/>
          <a:ext cx="0" cy="0"/>
          <a:chOff x="0" y="0"/>
          <a:chExt cx="0" cy="0"/>
        </a:xfrm>
      </p:grpSpPr>
      <p:sp>
        <p:nvSpPr>
          <p:cNvPr id="63" name="Google Shape;63;p22"/>
          <p:cNvSpPr/>
          <p:nvPr>
            <p:ph idx="2" type="pic"/>
          </p:nvPr>
        </p:nvSpPr>
        <p:spPr>
          <a:xfrm>
            <a:off x="2411412" y="0"/>
            <a:ext cx="9780588" cy="6371351"/>
          </a:xfrm>
          <a:prstGeom prst="rect">
            <a:avLst/>
          </a:prstGeom>
          <a:solidFill>
            <a:srgbClr val="D8D8D8"/>
          </a:solidFill>
          <a:ln>
            <a:noFill/>
          </a:ln>
        </p:spPr>
      </p:sp>
      <p:sp>
        <p:nvSpPr>
          <p:cNvPr id="64" name="Google Shape;64;p22"/>
          <p:cNvSpPr txBox="1"/>
          <p:nvPr>
            <p:ph type="title"/>
          </p:nvPr>
        </p:nvSpPr>
        <p:spPr>
          <a:xfrm>
            <a:off x="-1700" y="2156226"/>
            <a:ext cx="5958000" cy="1958400"/>
          </a:xfrm>
          <a:prstGeom prst="rect">
            <a:avLst/>
          </a:prstGeom>
          <a:solidFill>
            <a:schemeClr val="lt1"/>
          </a:solidFill>
          <a:ln>
            <a:noFill/>
          </a:ln>
        </p:spPr>
        <p:txBody>
          <a:bodyPr anchorCtr="0" anchor="ctr" bIns="180000" lIns="252000" spcFirstLastPara="1" rIns="180000" wrap="square" tIns="180000">
            <a:noAutofit/>
          </a:bodyPr>
          <a:lstStyle>
            <a:lvl1pPr lvl="0" algn="l">
              <a:lnSpc>
                <a:spcPct val="90000"/>
              </a:lnSpc>
              <a:spcBef>
                <a:spcPts val="0"/>
              </a:spcBef>
              <a:spcAft>
                <a:spcPts val="0"/>
              </a:spcAft>
              <a:buClr>
                <a:srgbClr val="3F3F3F"/>
              </a:buClr>
              <a:buSzPts val="4800"/>
              <a:buFont typeface="Corbel"/>
              <a:buNone/>
              <a:defRPr b="1" sz="4800">
                <a:solidFill>
                  <a:srgbClr val="3F3F3F"/>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2"/>
          <p:cNvSpPr txBox="1"/>
          <p:nvPr>
            <p:ph idx="1" type="body"/>
          </p:nvPr>
        </p:nvSpPr>
        <p:spPr>
          <a:xfrm>
            <a:off x="0" y="4110760"/>
            <a:ext cx="5956300" cy="1100565"/>
          </a:xfrm>
          <a:prstGeom prst="rect">
            <a:avLst/>
          </a:prstGeom>
          <a:solidFill>
            <a:schemeClr val="dk1">
              <a:alpha val="80000"/>
            </a:schemeClr>
          </a:solidFill>
          <a:ln>
            <a:noFill/>
          </a:ln>
        </p:spPr>
        <p:txBody>
          <a:bodyPr anchorCtr="0" anchor="t" bIns="180000" lIns="252000" spcFirstLastPara="1" rIns="180000" wrap="square" tIns="180000">
            <a:noAutofit/>
          </a:bodyPr>
          <a:lstStyle>
            <a:lvl1pPr indent="-228600" lvl="0" marL="457200" algn="l">
              <a:lnSpc>
                <a:spcPct val="90000"/>
              </a:lnSpc>
              <a:spcBef>
                <a:spcPts val="1000"/>
              </a:spcBef>
              <a:spcAft>
                <a:spcPts val="0"/>
              </a:spcAft>
              <a:buClr>
                <a:schemeClr val="lt1"/>
              </a:buClr>
              <a:buSzPts val="1800"/>
              <a:buNone/>
              <a:defRPr sz="1800">
                <a:solidFill>
                  <a:schemeClr val="lt1"/>
                </a:solidFill>
              </a:defRPr>
            </a:lvl1pPr>
            <a:lvl2pPr indent="-228600" lvl="1" marL="914400" algn="r">
              <a:lnSpc>
                <a:spcPct val="90000"/>
              </a:lnSpc>
              <a:spcBef>
                <a:spcPts val="500"/>
              </a:spcBef>
              <a:spcAft>
                <a:spcPts val="0"/>
              </a:spcAft>
              <a:buClr>
                <a:schemeClr val="lt1"/>
              </a:buClr>
              <a:buSzPts val="1800"/>
              <a:buNone/>
              <a:defRPr sz="1800">
                <a:solidFill>
                  <a:schemeClr val="lt1"/>
                </a:solidFill>
              </a:defRPr>
            </a:lvl2pPr>
            <a:lvl3pPr indent="-228600" lvl="2" marL="1371600" algn="r">
              <a:lnSpc>
                <a:spcPct val="90000"/>
              </a:lnSpc>
              <a:spcBef>
                <a:spcPts val="500"/>
              </a:spcBef>
              <a:spcAft>
                <a:spcPts val="0"/>
              </a:spcAft>
              <a:buClr>
                <a:schemeClr val="lt1"/>
              </a:buClr>
              <a:buSzPts val="1800"/>
              <a:buNone/>
              <a:defRPr sz="1800">
                <a:solidFill>
                  <a:schemeClr val="lt1"/>
                </a:solidFill>
              </a:defRPr>
            </a:lvl3pPr>
            <a:lvl4pPr indent="-228600" lvl="3" marL="1828800" algn="r">
              <a:lnSpc>
                <a:spcPct val="90000"/>
              </a:lnSpc>
              <a:spcBef>
                <a:spcPts val="500"/>
              </a:spcBef>
              <a:spcAft>
                <a:spcPts val="0"/>
              </a:spcAft>
              <a:buClr>
                <a:schemeClr val="lt1"/>
              </a:buClr>
              <a:buSzPts val="1800"/>
              <a:buNone/>
              <a:defRPr sz="1800">
                <a:solidFill>
                  <a:schemeClr val="lt1"/>
                </a:solidFill>
              </a:defRPr>
            </a:lvl4pPr>
            <a:lvl5pPr indent="-228600" lvl="4" marL="2286000" algn="r">
              <a:lnSpc>
                <a:spcPct val="90000"/>
              </a:lnSpc>
              <a:spcBef>
                <a:spcPts val="500"/>
              </a:spcBef>
              <a:spcAft>
                <a:spcPts val="0"/>
              </a:spcAft>
              <a:buClr>
                <a:schemeClr val="lt1"/>
              </a:buClr>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2"/>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p:nvPr/>
        </p:nvSpPr>
        <p:spPr>
          <a:xfrm>
            <a:off x="0" y="5209682"/>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68" name="Google Shape;68;p22"/>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69" name="Google Shape;69;p22"/>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70" name="Google Shape;70;p22"/>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71" name="Google Shape;71;p22"/>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p:cSld name="Solo titolo">
    <p:spTree>
      <p:nvGrpSpPr>
        <p:cNvPr id="72" name="Shape 72"/>
        <p:cNvGrpSpPr/>
        <p:nvPr/>
      </p:nvGrpSpPr>
      <p:grpSpPr>
        <a:xfrm>
          <a:off x="0" y="0"/>
          <a:ext cx="0" cy="0"/>
          <a:chOff x="0" y="0"/>
          <a:chExt cx="0" cy="0"/>
        </a:xfrm>
      </p:grpSpPr>
      <p:sp>
        <p:nvSpPr>
          <p:cNvPr id="73" name="Google Shape;73;p23"/>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3"/>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immagine testo 2">
  <p:cSld name="Layout immagine testo 2">
    <p:spTree>
      <p:nvGrpSpPr>
        <p:cNvPr id="77" name="Shape 77"/>
        <p:cNvGrpSpPr/>
        <p:nvPr/>
      </p:nvGrpSpPr>
      <p:grpSpPr>
        <a:xfrm>
          <a:off x="0" y="0"/>
          <a:ext cx="0" cy="0"/>
          <a:chOff x="0" y="0"/>
          <a:chExt cx="0" cy="0"/>
        </a:xfrm>
      </p:grpSpPr>
      <p:sp>
        <p:nvSpPr>
          <p:cNvPr id="78" name="Google Shape;78;p24"/>
          <p:cNvSpPr/>
          <p:nvPr>
            <p:ph idx="2" type="pic"/>
          </p:nvPr>
        </p:nvSpPr>
        <p:spPr>
          <a:xfrm>
            <a:off x="0" y="-1"/>
            <a:ext cx="6096000" cy="6371351"/>
          </a:xfrm>
          <a:prstGeom prst="rect">
            <a:avLst/>
          </a:prstGeom>
          <a:solidFill>
            <a:srgbClr val="F2F2F2"/>
          </a:solidFill>
          <a:ln>
            <a:noFill/>
          </a:ln>
        </p:spPr>
      </p:sp>
      <p:sp>
        <p:nvSpPr>
          <p:cNvPr id="79" name="Google Shape;79;p24"/>
          <p:cNvSpPr txBox="1"/>
          <p:nvPr>
            <p:ph type="title"/>
          </p:nvPr>
        </p:nvSpPr>
        <p:spPr>
          <a:xfrm>
            <a:off x="5118100" y="1869795"/>
            <a:ext cx="6641900" cy="1124345"/>
          </a:xfrm>
          <a:prstGeom prst="rect">
            <a:avLst/>
          </a:prstGeom>
          <a:solidFill>
            <a:srgbClr val="F2F2F2"/>
          </a:solidFill>
          <a:ln>
            <a:noFill/>
          </a:ln>
        </p:spPr>
        <p:txBody>
          <a:bodyPr anchorCtr="0" anchor="ctr" bIns="180000" lIns="180000" spcFirstLastPara="1" rIns="180000" wrap="square" tIns="180000">
            <a:noAutofit/>
          </a:bodyPr>
          <a:lstStyle>
            <a:lvl1pPr lvl="0" algn="l">
              <a:lnSpc>
                <a:spcPct val="70000"/>
              </a:lnSpc>
              <a:spcBef>
                <a:spcPts val="0"/>
              </a:spcBef>
              <a:spcAft>
                <a:spcPts val="0"/>
              </a:spcAft>
              <a:buClr>
                <a:srgbClr val="3F3F3F"/>
              </a:buClr>
              <a:buSzPts val="4400"/>
              <a:buFont typeface="Corbel"/>
              <a:buNone/>
              <a:defRPr b="1"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a:off x="5118334" y="2994141"/>
            <a:ext cx="6641626" cy="590155"/>
          </a:xfrm>
          <a:prstGeom prst="rect">
            <a:avLst/>
          </a:prstGeom>
          <a:solidFill>
            <a:schemeClr val="dk1">
              <a:alpha val="80000"/>
            </a:schemeClr>
          </a:solidFill>
          <a:ln>
            <a:noFill/>
          </a:ln>
        </p:spPr>
        <p:txBody>
          <a:bodyPr anchorCtr="0" anchor="t" bIns="180000" lIns="180000" spcFirstLastPara="1" rIns="180000" wrap="square" tIns="180000">
            <a:noAutofit/>
          </a:bodyPr>
          <a:lstStyle>
            <a:lvl1pPr indent="-228600" lvl="0" marL="457200" algn="l">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4"/>
          <p:cNvSpPr txBox="1"/>
          <p:nvPr>
            <p:ph idx="3" type="body"/>
          </p:nvPr>
        </p:nvSpPr>
        <p:spPr>
          <a:xfrm>
            <a:off x="6288000" y="3763648"/>
            <a:ext cx="5472000" cy="2428351"/>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4"/>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
        <p:nvSpPr>
          <p:cNvPr id="84" name="Google Shape;84;p24"/>
          <p:cNvSpPr/>
          <p:nvPr/>
        </p:nvSpPr>
        <p:spPr>
          <a:xfrm>
            <a:off x="9775824" y="1762069"/>
            <a:ext cx="1984175"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zie">
  <p:cSld name="Grazie">
    <p:bg>
      <p:bgPr>
        <a:solidFill>
          <a:srgbClr val="F2F2F2"/>
        </a:solidFill>
      </p:bgPr>
    </p:bg>
    <p:spTree>
      <p:nvGrpSpPr>
        <p:cNvPr id="85" name="Shape 85"/>
        <p:cNvGrpSpPr/>
        <p:nvPr/>
      </p:nvGrpSpPr>
      <p:grpSpPr>
        <a:xfrm>
          <a:off x="0" y="0"/>
          <a:ext cx="0" cy="0"/>
          <a:chOff x="0" y="0"/>
          <a:chExt cx="0" cy="0"/>
        </a:xfrm>
      </p:grpSpPr>
      <p:sp>
        <p:nvSpPr>
          <p:cNvPr id="86" name="Google Shape;86;p25"/>
          <p:cNvSpPr/>
          <p:nvPr>
            <p:ph idx="2" type="pic"/>
          </p:nvPr>
        </p:nvSpPr>
        <p:spPr>
          <a:xfrm>
            <a:off x="0" y="0"/>
            <a:ext cx="9780102" cy="6804025"/>
          </a:xfrm>
          <a:prstGeom prst="rect">
            <a:avLst/>
          </a:prstGeom>
          <a:solidFill>
            <a:srgbClr val="D8D8D8"/>
          </a:solidFill>
          <a:ln>
            <a:noFill/>
          </a:ln>
        </p:spPr>
      </p:sp>
      <p:sp>
        <p:nvSpPr>
          <p:cNvPr id="87" name="Google Shape;87;p25"/>
          <p:cNvSpPr txBox="1"/>
          <p:nvPr>
            <p:ph type="ctrTitle"/>
          </p:nvPr>
        </p:nvSpPr>
        <p:spPr>
          <a:xfrm>
            <a:off x="8458200" y="2798354"/>
            <a:ext cx="3733800" cy="1013684"/>
          </a:xfrm>
          <a:prstGeom prst="rect">
            <a:avLst/>
          </a:prstGeom>
          <a:solidFill>
            <a:schemeClr val="lt1"/>
          </a:solidFill>
          <a:ln>
            <a:noFill/>
          </a:ln>
        </p:spPr>
        <p:txBody>
          <a:bodyPr anchorCtr="0" anchor="t" bIns="180000" lIns="180000" spcFirstLastPara="1" rIns="252000" wrap="square" tIns="180000">
            <a:noAutofit/>
          </a:bodyPr>
          <a:lstStyle>
            <a:lvl1pPr lvl="0" algn="r">
              <a:lnSpc>
                <a:spcPct val="90000"/>
              </a:lnSpc>
              <a:spcBef>
                <a:spcPts val="0"/>
              </a:spcBef>
              <a:spcAft>
                <a:spcPts val="0"/>
              </a:spcAft>
              <a:buClr>
                <a:srgbClr val="3F3F3F"/>
              </a:buClr>
              <a:buSzPts val="6000"/>
              <a:buFont typeface="Corbel"/>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5"/>
          <p:cNvSpPr txBox="1"/>
          <p:nvPr>
            <p:ph idx="1" type="body"/>
          </p:nvPr>
        </p:nvSpPr>
        <p:spPr>
          <a:xfrm>
            <a:off x="8458200" y="3957705"/>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5"/>
          <p:cNvSpPr txBox="1"/>
          <p:nvPr>
            <p:ph idx="3" type="body"/>
          </p:nvPr>
        </p:nvSpPr>
        <p:spPr>
          <a:xfrm>
            <a:off x="8458200" y="4306722"/>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5"/>
          <p:cNvSpPr txBox="1"/>
          <p:nvPr>
            <p:ph idx="4" type="body"/>
          </p:nvPr>
        </p:nvSpPr>
        <p:spPr>
          <a:xfrm>
            <a:off x="8458200" y="4655739"/>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5"/>
          <p:cNvSpPr txBox="1"/>
          <p:nvPr>
            <p:ph idx="5" type="body"/>
          </p:nvPr>
        </p:nvSpPr>
        <p:spPr>
          <a:xfrm>
            <a:off x="8458200" y="5004756"/>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5"/>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93" name="Google Shape;93;p25"/>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94" name="Google Shape;94;p25"/>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95" name="Google Shape;95;p25"/>
          <p:cNvSpPr/>
          <p:nvPr/>
        </p:nvSpPr>
        <p:spPr>
          <a:xfrm>
            <a:off x="8458200" y="2685912"/>
            <a:ext cx="3733800"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96" name="Google Shape;96;p25"/>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p:nvPr/>
        </p:nvSpPr>
        <p:spPr>
          <a:xfrm>
            <a:off x="9780101" y="6371351"/>
            <a:ext cx="1979897" cy="4319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1" name="Google Shape;11;p16"/>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2" name="Google Shape;12;p16"/>
          <p:cNvSpPr/>
          <p:nvPr/>
        </p:nvSpPr>
        <p:spPr>
          <a:xfrm>
            <a:off x="0" y="6371351"/>
            <a:ext cx="9780102" cy="432000"/>
          </a:xfrm>
          <a:custGeom>
            <a:rect b="b" l="l" r="r" t="t"/>
            <a:pathLst>
              <a:path extrusionOk="0" h="432000" w="9780102">
                <a:moveTo>
                  <a:pt x="0" y="0"/>
                </a:moveTo>
                <a:lnTo>
                  <a:pt x="9780102" y="0"/>
                </a:lnTo>
                <a:lnTo>
                  <a:pt x="9780102" y="432000"/>
                </a:lnTo>
                <a:lnTo>
                  <a:pt x="0" y="43200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3" name="Google Shape;13;p16"/>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rgbClr val="3F3F3F"/>
              </a:buClr>
              <a:buSzPts val="3200"/>
              <a:buFont typeface="Corbel"/>
              <a:buNone/>
              <a:defRPr b="1" i="0" sz="3200" u="none" cap="none" strike="noStrike">
                <a:solidFill>
                  <a:srgbClr val="3F3F3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6"/>
          <p:cNvSpPr txBox="1"/>
          <p:nvPr>
            <p:ph idx="1" type="body"/>
          </p:nvPr>
        </p:nvSpPr>
        <p:spPr>
          <a:xfrm>
            <a:off x="432000" y="1512000"/>
            <a:ext cx="11328000" cy="467925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rgbClr val="3F3F3F"/>
              </a:buClr>
              <a:buSzPts val="1800"/>
              <a:buFont typeface="Arial"/>
              <a:buChar char="•"/>
              <a:defRPr b="0" i="0" sz="1800" u="none" cap="none" strike="noStrike">
                <a:solidFill>
                  <a:srgbClr val="3F3F3F"/>
                </a:solidFill>
                <a:latin typeface="Candara"/>
                <a:ea typeface="Candara"/>
                <a:cs typeface="Candara"/>
                <a:sym typeface="Candara"/>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ndara"/>
                <a:ea typeface="Candara"/>
                <a:cs typeface="Candara"/>
                <a:sym typeface="Candara"/>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ndara"/>
                <a:ea typeface="Candara"/>
                <a:cs typeface="Candara"/>
                <a:sym typeface="Candara"/>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ndara"/>
                <a:ea typeface="Candara"/>
                <a:cs typeface="Candara"/>
                <a:sym typeface="Candara"/>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ndara"/>
                <a:ea typeface="Candara"/>
                <a:cs typeface="Candara"/>
                <a:sym typeface="Canda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9pPr>
          </a:lstStyle>
          <a:p/>
        </p:txBody>
      </p:sp>
      <p:sp>
        <p:nvSpPr>
          <p:cNvPr id="15" name="Google Shape;15;p16"/>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200" u="none" cap="none" strike="noStrike">
                <a:solidFill>
                  <a:srgbClr val="3F3F3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6" name="Google Shape;16;p16"/>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marR="0" rtl="0" algn="ctr">
              <a:spcBef>
                <a:spcPts val="0"/>
              </a:spcBef>
              <a:buNone/>
              <a:defRPr b="0" i="0" sz="1200" u="none" cap="none" strike="noStrike">
                <a:solidFill>
                  <a:schemeClr val="lt1"/>
                </a:solidFill>
                <a:latin typeface="Corbel"/>
                <a:ea typeface="Corbel"/>
                <a:cs typeface="Corbel"/>
                <a:sym typeface="Corbel"/>
              </a:defRPr>
            </a:lvl1pPr>
            <a:lvl2pPr indent="0" lvl="1" marL="0" marR="0" rtl="0" algn="ctr">
              <a:spcBef>
                <a:spcPts val="0"/>
              </a:spcBef>
              <a:buNone/>
              <a:defRPr b="0" i="0" sz="1200" u="none" cap="none" strike="noStrike">
                <a:solidFill>
                  <a:schemeClr val="lt1"/>
                </a:solidFill>
                <a:latin typeface="Corbel"/>
                <a:ea typeface="Corbel"/>
                <a:cs typeface="Corbel"/>
                <a:sym typeface="Corbel"/>
              </a:defRPr>
            </a:lvl2pPr>
            <a:lvl3pPr indent="0" lvl="2" marL="0" marR="0" rtl="0" algn="ctr">
              <a:spcBef>
                <a:spcPts val="0"/>
              </a:spcBef>
              <a:buNone/>
              <a:defRPr b="0" i="0" sz="1200" u="none" cap="none" strike="noStrike">
                <a:solidFill>
                  <a:schemeClr val="lt1"/>
                </a:solidFill>
                <a:latin typeface="Corbel"/>
                <a:ea typeface="Corbel"/>
                <a:cs typeface="Corbel"/>
                <a:sym typeface="Corbel"/>
              </a:defRPr>
            </a:lvl3pPr>
            <a:lvl4pPr indent="0" lvl="3" marL="0" marR="0" rtl="0" algn="ctr">
              <a:spcBef>
                <a:spcPts val="0"/>
              </a:spcBef>
              <a:buNone/>
              <a:defRPr b="0" i="0" sz="1200" u="none" cap="none" strike="noStrike">
                <a:solidFill>
                  <a:schemeClr val="lt1"/>
                </a:solidFill>
                <a:latin typeface="Corbel"/>
                <a:ea typeface="Corbel"/>
                <a:cs typeface="Corbel"/>
                <a:sym typeface="Corbel"/>
              </a:defRPr>
            </a:lvl4pPr>
            <a:lvl5pPr indent="0" lvl="4" marL="0" marR="0" rtl="0" algn="ctr">
              <a:spcBef>
                <a:spcPts val="0"/>
              </a:spcBef>
              <a:buNone/>
              <a:defRPr b="0" i="0" sz="1200" u="none" cap="none" strike="noStrike">
                <a:solidFill>
                  <a:schemeClr val="lt1"/>
                </a:solidFill>
                <a:latin typeface="Corbel"/>
                <a:ea typeface="Corbel"/>
                <a:cs typeface="Corbel"/>
                <a:sym typeface="Corbel"/>
              </a:defRPr>
            </a:lvl5pPr>
            <a:lvl6pPr indent="0" lvl="5" marL="0" marR="0" rtl="0" algn="ctr">
              <a:spcBef>
                <a:spcPts val="0"/>
              </a:spcBef>
              <a:buNone/>
              <a:defRPr b="0" i="0" sz="1200" u="none" cap="none" strike="noStrike">
                <a:solidFill>
                  <a:schemeClr val="lt1"/>
                </a:solidFill>
                <a:latin typeface="Corbel"/>
                <a:ea typeface="Corbel"/>
                <a:cs typeface="Corbel"/>
                <a:sym typeface="Corbel"/>
              </a:defRPr>
            </a:lvl6pPr>
            <a:lvl7pPr indent="0" lvl="6" marL="0" marR="0" rtl="0" algn="ctr">
              <a:spcBef>
                <a:spcPts val="0"/>
              </a:spcBef>
              <a:buNone/>
              <a:defRPr b="0" i="0" sz="1200" u="none" cap="none" strike="noStrike">
                <a:solidFill>
                  <a:schemeClr val="lt1"/>
                </a:solidFill>
                <a:latin typeface="Corbel"/>
                <a:ea typeface="Corbel"/>
                <a:cs typeface="Corbel"/>
                <a:sym typeface="Corbel"/>
              </a:defRPr>
            </a:lvl7pPr>
            <a:lvl8pPr indent="0" lvl="7" marL="0" marR="0" rtl="0" algn="ctr">
              <a:spcBef>
                <a:spcPts val="0"/>
              </a:spcBef>
              <a:buNone/>
              <a:defRPr b="0" i="0" sz="1200" u="none" cap="none" strike="noStrike">
                <a:solidFill>
                  <a:schemeClr val="lt1"/>
                </a:solidFill>
                <a:latin typeface="Corbel"/>
                <a:ea typeface="Corbel"/>
                <a:cs typeface="Corbel"/>
                <a:sym typeface="Corbel"/>
              </a:defRPr>
            </a:lvl8pPr>
            <a:lvl9pPr indent="0" lvl="8" marL="0" marR="0" rtl="0" algn="ctr">
              <a:spcBef>
                <a:spcPts val="0"/>
              </a:spcBef>
              <a:buNone/>
              <a:defRPr b="0" i="0" sz="1200" u="none" cap="none" strike="noStrike">
                <a:solidFill>
                  <a:schemeClr val="lt1"/>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it-IT"/>
              <a:t>‹#›</a:t>
            </a:fld>
            <a:endParaRPr/>
          </a:p>
        </p:txBody>
      </p:sp>
      <p:sp>
        <p:nvSpPr>
          <p:cNvPr id="17" name="Google Shape;17;p16"/>
          <p:cNvSpPr txBox="1"/>
          <p:nvPr/>
        </p:nvSpPr>
        <p:spPr>
          <a:xfrm>
            <a:off x="10243100" y="6430153"/>
            <a:ext cx="1053900" cy="365535"/>
          </a:xfrm>
          <a:prstGeom prst="rect">
            <a:avLst/>
          </a:prstGeom>
          <a:noFill/>
          <a:ln>
            <a:noFill/>
          </a:ln>
        </p:spPr>
        <p:txBody>
          <a:bodyPr anchorCtr="0" anchor="ctr" bIns="0" lIns="91425" spcFirstLastPara="1" rIns="91425" wrap="square" tIns="108000">
            <a:spAutoFit/>
          </a:bodyPr>
          <a:lstStyle/>
          <a:p>
            <a:pPr indent="0" lvl="0" marL="0" marR="0" rtl="0" algn="r">
              <a:lnSpc>
                <a:spcPct val="40000"/>
              </a:lnSpc>
              <a:spcBef>
                <a:spcPts val="0"/>
              </a:spcBef>
              <a:spcAft>
                <a:spcPts val="0"/>
              </a:spcAft>
              <a:buNone/>
            </a:pPr>
            <a:r>
              <a:rPr b="1" i="0" lang="it-IT" sz="2500" u="none" cap="none" strike="noStrike">
                <a:solidFill>
                  <a:schemeClr val="accent1"/>
                </a:solidFill>
                <a:latin typeface="Corbel"/>
                <a:ea typeface="Corbel"/>
                <a:cs typeface="Corbel"/>
                <a:sym typeface="Corbel"/>
              </a:rPr>
              <a:t>TREY</a:t>
            </a:r>
            <a:r>
              <a:rPr b="1" i="0" lang="it-IT" sz="1600" u="none" cap="none" strike="noStrike">
                <a:solidFill>
                  <a:schemeClr val="accent1"/>
                </a:solidFill>
                <a:latin typeface="Corbel"/>
                <a:ea typeface="Corbel"/>
                <a:cs typeface="Corbel"/>
                <a:sym typeface="Corbel"/>
              </a:rPr>
              <a:t> </a:t>
            </a:r>
            <a:br>
              <a:rPr b="1" i="0" lang="it-IT" sz="1600" u="none" cap="none" strike="noStrike">
                <a:solidFill>
                  <a:schemeClr val="accent1"/>
                </a:solidFill>
                <a:latin typeface="Corbel"/>
                <a:ea typeface="Corbel"/>
                <a:cs typeface="Corbel"/>
                <a:sym typeface="Corbel"/>
              </a:rPr>
            </a:br>
            <a:r>
              <a:rPr b="0" i="0" lang="it-IT" sz="1200" u="none" cap="none" strike="noStrike">
                <a:solidFill>
                  <a:srgbClr val="3F3F3F"/>
                </a:solidFill>
                <a:latin typeface="Corbel"/>
                <a:ea typeface="Corbel"/>
                <a:cs typeface="Corbel"/>
                <a:sym typeface="Corbel"/>
              </a:rPr>
              <a:t>research</a:t>
            </a:r>
            <a:endParaRPr b="0" i="0" sz="1200" u="none" cap="none" strike="noStrike">
              <a:solidFill>
                <a:srgbClr val="3F3F3F"/>
              </a:solidFill>
              <a:latin typeface="Corbel"/>
              <a:ea typeface="Corbel"/>
              <a:cs typeface="Corbel"/>
              <a:sym typeface="Corbel"/>
            </a:endParaRPr>
          </a:p>
        </p:txBody>
      </p:sp>
      <p:sp>
        <p:nvSpPr>
          <p:cNvPr id="18" name="Google Shape;18;p16"/>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9" name="Google Shape;19;p16"/>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cxnSp>
        <p:nvCxnSpPr>
          <p:cNvPr id="20" name="Google Shape;20;p16"/>
          <p:cNvCxnSpPr/>
          <p:nvPr/>
        </p:nvCxnSpPr>
        <p:spPr>
          <a:xfrm rot="10800000">
            <a:off x="1" y="6371351"/>
            <a:ext cx="12191999" cy="0"/>
          </a:xfrm>
          <a:prstGeom prst="straightConnector1">
            <a:avLst/>
          </a:prstGeom>
          <a:noFill/>
          <a:ln cap="flat" cmpd="sng" w="9525">
            <a:solidFill>
              <a:srgbClr val="F2F2F2"/>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Mani che si uniscono in cerchio" id="137" name="Google Shape;137;p1"/>
          <p:cNvPicPr preferRelativeResize="0"/>
          <p:nvPr>
            <p:ph idx="2" type="pic"/>
          </p:nvPr>
        </p:nvPicPr>
        <p:blipFill rotWithShape="1">
          <a:blip r:embed="rId3">
            <a:alphaModFix/>
          </a:blip>
          <a:srcRect b="0" l="0" r="0" t="0"/>
          <a:stretch/>
        </p:blipFill>
        <p:spPr>
          <a:xfrm>
            <a:off x="0" y="0"/>
            <a:ext cx="9780588" cy="6804025"/>
          </a:xfrm>
          <a:prstGeom prst="rect">
            <a:avLst/>
          </a:prstGeom>
          <a:solidFill>
            <a:srgbClr val="D8D8D8"/>
          </a:solidFill>
          <a:ln>
            <a:noFill/>
          </a:ln>
        </p:spPr>
      </p:pic>
      <p:sp>
        <p:nvSpPr>
          <p:cNvPr id="138" name="Google Shape;138;p1"/>
          <p:cNvSpPr txBox="1"/>
          <p:nvPr>
            <p:ph type="ctrTitle"/>
          </p:nvPr>
        </p:nvSpPr>
        <p:spPr>
          <a:xfrm>
            <a:off x="2856090" y="2811053"/>
            <a:ext cx="9335910" cy="1261295"/>
          </a:xfrm>
          <a:prstGeom prst="rect">
            <a:avLst/>
          </a:prstGeom>
          <a:solidFill>
            <a:schemeClr val="lt1"/>
          </a:solidFill>
          <a:ln>
            <a:noFill/>
          </a:ln>
        </p:spPr>
        <p:txBody>
          <a:bodyPr anchorCtr="0" anchor="t" bIns="180000" lIns="180000" spcFirstLastPara="1" rIns="252000" wrap="square" tIns="180000">
            <a:noAutofit/>
          </a:bodyPr>
          <a:lstStyle/>
          <a:p>
            <a:pPr indent="0" lvl="0" marL="0" rtl="0" algn="r">
              <a:lnSpc>
                <a:spcPct val="90000"/>
              </a:lnSpc>
              <a:spcBef>
                <a:spcPts val="0"/>
              </a:spcBef>
              <a:spcAft>
                <a:spcPts val="0"/>
              </a:spcAft>
              <a:buClr>
                <a:srgbClr val="3F3F3F"/>
              </a:buClr>
              <a:buSzPts val="6000"/>
              <a:buFont typeface="Corbel"/>
              <a:buNone/>
            </a:pPr>
            <a:r>
              <a:rPr lang="it-IT" sz="6000"/>
              <a:t>Paint Application</a:t>
            </a:r>
            <a:endParaRPr/>
          </a:p>
        </p:txBody>
      </p:sp>
      <p:sp>
        <p:nvSpPr>
          <p:cNvPr id="139" name="Google Shape;139;p1"/>
          <p:cNvSpPr txBox="1"/>
          <p:nvPr>
            <p:ph idx="1" type="subTitle"/>
          </p:nvPr>
        </p:nvSpPr>
        <p:spPr>
          <a:xfrm>
            <a:off x="7439378" y="4061039"/>
            <a:ext cx="2341210" cy="1639850"/>
          </a:xfrm>
          <a:prstGeom prst="rect">
            <a:avLst/>
          </a:prstGeom>
          <a:solidFill>
            <a:schemeClr val="dk1">
              <a:alpha val="80000"/>
            </a:schemeClr>
          </a:solidFill>
          <a:ln>
            <a:noFill/>
          </a:ln>
        </p:spPr>
        <p:txBody>
          <a:bodyPr anchorCtr="0" anchor="t" bIns="180000" lIns="180000" spcFirstLastPara="1" rIns="180000" wrap="square" tIns="180000">
            <a:noAutofit/>
          </a:bodyPr>
          <a:lstStyle/>
          <a:p>
            <a:pPr indent="0" lvl="0" marL="0" rtl="0" algn="l">
              <a:lnSpc>
                <a:spcPct val="90000"/>
              </a:lnSpc>
              <a:spcBef>
                <a:spcPts val="0"/>
              </a:spcBef>
              <a:spcAft>
                <a:spcPts val="0"/>
              </a:spcAft>
              <a:buClr>
                <a:schemeClr val="lt1"/>
              </a:buClr>
              <a:buSzPts val="1800"/>
              <a:buNone/>
            </a:pPr>
            <a:r>
              <a:rPr lang="it-IT"/>
              <a:t>Caggiano Pasquale</a:t>
            </a:r>
            <a:endParaRPr/>
          </a:p>
          <a:p>
            <a:pPr indent="0" lvl="0" marL="0" rtl="0" algn="l">
              <a:lnSpc>
                <a:spcPct val="90000"/>
              </a:lnSpc>
              <a:spcBef>
                <a:spcPts val="1000"/>
              </a:spcBef>
              <a:spcAft>
                <a:spcPts val="0"/>
              </a:spcAft>
              <a:buClr>
                <a:schemeClr val="lt1"/>
              </a:buClr>
              <a:buSzPts val="1800"/>
              <a:buNone/>
            </a:pPr>
            <a:r>
              <a:rPr lang="it-IT"/>
              <a:t>Coone Alessio</a:t>
            </a:r>
            <a:endParaRPr/>
          </a:p>
          <a:p>
            <a:pPr indent="0" lvl="0" marL="0" rtl="0" algn="l">
              <a:lnSpc>
                <a:spcPct val="90000"/>
              </a:lnSpc>
              <a:spcBef>
                <a:spcPts val="1000"/>
              </a:spcBef>
              <a:spcAft>
                <a:spcPts val="0"/>
              </a:spcAft>
              <a:buClr>
                <a:schemeClr val="lt1"/>
              </a:buClr>
              <a:buSzPts val="1800"/>
              <a:buNone/>
            </a:pPr>
            <a:r>
              <a:rPr lang="it-IT"/>
              <a:t>Cirillo Pancrazio</a:t>
            </a:r>
            <a:endParaRPr/>
          </a:p>
          <a:p>
            <a:pPr indent="0" lvl="0" marL="0" rtl="0" algn="l">
              <a:lnSpc>
                <a:spcPct val="90000"/>
              </a:lnSpc>
              <a:spcBef>
                <a:spcPts val="1000"/>
              </a:spcBef>
              <a:spcAft>
                <a:spcPts val="0"/>
              </a:spcAft>
              <a:buClr>
                <a:schemeClr val="lt1"/>
              </a:buClr>
              <a:buSzPts val="1800"/>
              <a:buNone/>
            </a:pPr>
            <a:r>
              <a:rPr lang="it-IT"/>
              <a:t>De Stefano Sabatino</a:t>
            </a:r>
            <a:endParaRPr/>
          </a:p>
        </p:txBody>
      </p:sp>
      <p:pic>
        <p:nvPicPr>
          <p:cNvPr id="140" name="Google Shape;140;p1"/>
          <p:cNvPicPr preferRelativeResize="0"/>
          <p:nvPr/>
        </p:nvPicPr>
        <p:blipFill rotWithShape="1">
          <a:blip r:embed="rId4">
            <a:alphaModFix/>
          </a:blip>
          <a:srcRect b="0" l="0" r="0" t="0"/>
          <a:stretch/>
        </p:blipFill>
        <p:spPr>
          <a:xfrm>
            <a:off x="10329334" y="4072348"/>
            <a:ext cx="1366776" cy="13576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mani che applaudono" id="230" name="Google Shape;230;p14"/>
          <p:cNvPicPr preferRelativeResize="0"/>
          <p:nvPr>
            <p:ph idx="2" type="pic"/>
          </p:nvPr>
        </p:nvPicPr>
        <p:blipFill rotWithShape="1">
          <a:blip r:embed="rId3">
            <a:alphaModFix/>
          </a:blip>
          <a:srcRect b="0" l="0" r="0" t="0"/>
          <a:stretch/>
        </p:blipFill>
        <p:spPr>
          <a:xfrm>
            <a:off x="0" y="0"/>
            <a:ext cx="9780102" cy="6804025"/>
          </a:xfrm>
          <a:prstGeom prst="rect">
            <a:avLst/>
          </a:prstGeom>
          <a:solidFill>
            <a:srgbClr val="D8D8D8"/>
          </a:solidFill>
          <a:ln>
            <a:noFill/>
          </a:ln>
        </p:spPr>
      </p:pic>
      <p:sp>
        <p:nvSpPr>
          <p:cNvPr id="231" name="Google Shape;231;p14"/>
          <p:cNvSpPr txBox="1"/>
          <p:nvPr>
            <p:ph type="ctrTitle"/>
          </p:nvPr>
        </p:nvSpPr>
        <p:spPr>
          <a:xfrm>
            <a:off x="8458200" y="2798354"/>
            <a:ext cx="3733800" cy="1013684"/>
          </a:xfrm>
          <a:prstGeom prst="rect">
            <a:avLst/>
          </a:prstGeom>
          <a:solidFill>
            <a:schemeClr val="lt1"/>
          </a:solidFill>
          <a:ln>
            <a:noFill/>
          </a:ln>
        </p:spPr>
        <p:txBody>
          <a:bodyPr anchorCtr="0" anchor="t" bIns="180000" lIns="180000" spcFirstLastPara="1" rIns="252000" wrap="square" tIns="180000">
            <a:noAutofit/>
          </a:bodyPr>
          <a:lstStyle/>
          <a:p>
            <a:pPr indent="0" lvl="0" marL="0" rtl="0" algn="r">
              <a:lnSpc>
                <a:spcPct val="90000"/>
              </a:lnSpc>
              <a:spcBef>
                <a:spcPts val="0"/>
              </a:spcBef>
              <a:spcAft>
                <a:spcPts val="0"/>
              </a:spcAft>
              <a:buClr>
                <a:srgbClr val="3F3F3F"/>
              </a:buClr>
              <a:buSzPts val="6000"/>
              <a:buFont typeface="Corbel"/>
              <a:buNone/>
            </a:pPr>
            <a:r>
              <a:rPr lang="it-IT"/>
              <a:t>Grazie</a:t>
            </a:r>
            <a:endParaRPr/>
          </a:p>
        </p:txBody>
      </p:sp>
      <p:sp>
        <p:nvSpPr>
          <p:cNvPr id="232" name="Google Shape;232;p14"/>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233" name="Google Shape;233;p14"/>
          <p:cNvSpPr/>
          <p:nvPr/>
        </p:nvSpPr>
        <p:spPr>
          <a:xfrm>
            <a:off x="10310327" y="6385560"/>
            <a:ext cx="1119600" cy="3867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idx="3" type="body"/>
          </p:nvPr>
        </p:nvSpPr>
        <p:spPr>
          <a:xfrm>
            <a:off x="432000" y="2668686"/>
            <a:ext cx="5472000" cy="2999426"/>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3F3F3F"/>
              </a:buClr>
              <a:buSzPts val="2800"/>
              <a:buNone/>
            </a:pPr>
            <a:r>
              <a:t/>
            </a:r>
            <a:endParaRPr sz="2800"/>
          </a:p>
          <a:p>
            <a:pPr indent="0" lvl="0" marL="0" rtl="0" algn="l">
              <a:lnSpc>
                <a:spcPct val="90000"/>
              </a:lnSpc>
              <a:spcBef>
                <a:spcPts val="1000"/>
              </a:spcBef>
              <a:spcAft>
                <a:spcPts val="0"/>
              </a:spcAft>
              <a:buClr>
                <a:srgbClr val="3F3F3F"/>
              </a:buClr>
              <a:buSzPts val="2800"/>
              <a:buNone/>
            </a:pPr>
            <a:r>
              <a:t/>
            </a:r>
            <a:endParaRPr sz="2800"/>
          </a:p>
          <a:p>
            <a:pPr indent="0" lvl="0" marL="0" rtl="0" algn="l">
              <a:lnSpc>
                <a:spcPct val="90000"/>
              </a:lnSpc>
              <a:spcBef>
                <a:spcPts val="1000"/>
              </a:spcBef>
              <a:spcAft>
                <a:spcPts val="0"/>
              </a:spcAft>
              <a:buClr>
                <a:srgbClr val="3F3F3F"/>
              </a:buClr>
              <a:buSzPts val="2800"/>
              <a:buNone/>
            </a:pPr>
            <a:r>
              <a:t/>
            </a:r>
            <a:endParaRPr sz="2800"/>
          </a:p>
          <a:p>
            <a:pPr indent="0" lvl="0" marL="0" rtl="0" algn="l">
              <a:lnSpc>
                <a:spcPct val="90000"/>
              </a:lnSpc>
              <a:spcBef>
                <a:spcPts val="1000"/>
              </a:spcBef>
              <a:spcAft>
                <a:spcPts val="0"/>
              </a:spcAft>
              <a:buClr>
                <a:srgbClr val="3F3F3F"/>
              </a:buClr>
              <a:buSzPts val="2800"/>
              <a:buNone/>
            </a:pPr>
            <a:r>
              <a:t/>
            </a:r>
            <a:endParaRPr sz="2800"/>
          </a:p>
          <a:p>
            <a:pPr indent="0" lvl="0" marL="0" rtl="0" algn="l">
              <a:lnSpc>
                <a:spcPct val="90000"/>
              </a:lnSpc>
              <a:spcBef>
                <a:spcPts val="1000"/>
              </a:spcBef>
              <a:spcAft>
                <a:spcPts val="0"/>
              </a:spcAft>
              <a:buClr>
                <a:srgbClr val="3F3F3F"/>
              </a:buClr>
              <a:buSzPts val="2800"/>
              <a:buNone/>
            </a:pPr>
            <a:r>
              <a:t/>
            </a:r>
            <a:endParaRPr sz="2800"/>
          </a:p>
          <a:p>
            <a:pPr indent="0" lvl="0" marL="0" rtl="0" algn="l">
              <a:lnSpc>
                <a:spcPct val="90000"/>
              </a:lnSpc>
              <a:spcBef>
                <a:spcPts val="1000"/>
              </a:spcBef>
              <a:spcAft>
                <a:spcPts val="0"/>
              </a:spcAft>
              <a:buClr>
                <a:srgbClr val="3F3F3F"/>
              </a:buClr>
              <a:buSzPts val="2800"/>
              <a:buNone/>
            </a:pPr>
            <a:r>
              <a:rPr lang="it-IT" sz="2800"/>
              <a:t>Application </a:t>
            </a:r>
            <a:r>
              <a:rPr lang="it-IT" sz="2800"/>
              <a:t>functionality</a:t>
            </a:r>
            <a:r>
              <a:rPr lang="it-IT" sz="2800"/>
              <a:t>: </a:t>
            </a:r>
            <a:endParaRPr/>
          </a:p>
          <a:p>
            <a:pPr indent="0" lvl="0" marL="0" rtl="0" algn="l">
              <a:lnSpc>
                <a:spcPct val="90000"/>
              </a:lnSpc>
              <a:spcBef>
                <a:spcPts val="1000"/>
              </a:spcBef>
              <a:spcAft>
                <a:spcPts val="0"/>
              </a:spcAft>
              <a:buClr>
                <a:srgbClr val="3F3F3F"/>
              </a:buClr>
              <a:buSzPts val="1800"/>
              <a:buNone/>
            </a:pPr>
            <a:r>
              <a:rPr lang="it-IT"/>
              <a:t>The application aim is to provide to the user the possibility to draw geometrical shapes, more or less complex.</a:t>
            </a:r>
            <a:endParaRPr/>
          </a:p>
          <a:p>
            <a:pPr indent="0" lvl="0" marL="0" rtl="0" algn="l">
              <a:lnSpc>
                <a:spcPct val="90000"/>
              </a:lnSpc>
              <a:spcBef>
                <a:spcPts val="1000"/>
              </a:spcBef>
              <a:spcAft>
                <a:spcPts val="0"/>
              </a:spcAft>
              <a:buClr>
                <a:srgbClr val="3F3F3F"/>
              </a:buClr>
              <a:buSzPts val="1800"/>
              <a:buNone/>
            </a:pPr>
            <a:r>
              <a:rPr lang="it-IT"/>
              <a:t>The application must provide the principal </a:t>
            </a:r>
            <a:r>
              <a:rPr lang="it-IT"/>
              <a:t>functionalities of a classic drawing program:</a:t>
            </a:r>
            <a:endParaRPr/>
          </a:p>
          <a:p>
            <a:pPr indent="-266700" lvl="0" marL="266700" rtl="0" algn="l">
              <a:lnSpc>
                <a:spcPct val="90000"/>
              </a:lnSpc>
              <a:spcBef>
                <a:spcPts val="1000"/>
              </a:spcBef>
              <a:spcAft>
                <a:spcPts val="0"/>
              </a:spcAft>
              <a:buSzPts val="1800"/>
              <a:buChar char="•"/>
            </a:pPr>
            <a:r>
              <a:rPr lang="it-IT"/>
              <a:t>Changing interior or border color of shape;</a:t>
            </a:r>
            <a:endParaRPr/>
          </a:p>
          <a:p>
            <a:pPr indent="-266700" lvl="0" marL="266700" rtl="0" algn="l">
              <a:lnSpc>
                <a:spcPct val="90000"/>
              </a:lnSpc>
              <a:spcBef>
                <a:spcPts val="1000"/>
              </a:spcBef>
              <a:spcAft>
                <a:spcPts val="0"/>
              </a:spcAft>
              <a:buSzPts val="1800"/>
              <a:buChar char="•"/>
            </a:pPr>
            <a:r>
              <a:rPr lang="it-IT"/>
              <a:t>Different levels of zoom </a:t>
            </a:r>
            <a:endParaRPr/>
          </a:p>
          <a:p>
            <a:pPr indent="-266700" lvl="0" marL="266700" rtl="0" algn="l">
              <a:lnSpc>
                <a:spcPct val="90000"/>
              </a:lnSpc>
              <a:spcBef>
                <a:spcPts val="1000"/>
              </a:spcBef>
              <a:spcAft>
                <a:spcPts val="0"/>
              </a:spcAft>
              <a:buSzPts val="1800"/>
              <a:buChar char="•"/>
            </a:pPr>
            <a:r>
              <a:rPr lang="it-IT"/>
              <a:t>Changing shapes size;</a:t>
            </a:r>
            <a:endParaRPr/>
          </a:p>
          <a:p>
            <a:pPr indent="-266700" lvl="0" marL="266700" rtl="0" algn="l">
              <a:lnSpc>
                <a:spcPct val="90000"/>
              </a:lnSpc>
              <a:spcBef>
                <a:spcPts val="1000"/>
              </a:spcBef>
              <a:spcAft>
                <a:spcPts val="0"/>
              </a:spcAft>
              <a:buSzPts val="1800"/>
              <a:buChar char="•"/>
            </a:pPr>
            <a:r>
              <a:rPr lang="it-IT"/>
              <a:t>Inserting text;</a:t>
            </a:r>
            <a:endParaRPr/>
          </a:p>
          <a:p>
            <a:pPr indent="-266700" lvl="0" marL="266700" rtl="0" algn="l">
              <a:lnSpc>
                <a:spcPct val="90000"/>
              </a:lnSpc>
              <a:spcBef>
                <a:spcPts val="1000"/>
              </a:spcBef>
              <a:spcAft>
                <a:spcPts val="0"/>
              </a:spcAft>
              <a:buSzPts val="1800"/>
              <a:buChar char="•"/>
            </a:pPr>
            <a:r>
              <a:rPr lang="it-IT"/>
              <a:t>Changing shapes position;</a:t>
            </a:r>
            <a:endParaRPr/>
          </a:p>
          <a:p>
            <a:pPr indent="-266700" lvl="0" marL="266700" rtl="0" algn="l">
              <a:lnSpc>
                <a:spcPct val="90000"/>
              </a:lnSpc>
              <a:spcBef>
                <a:spcPts val="1000"/>
              </a:spcBef>
              <a:spcAft>
                <a:spcPts val="0"/>
              </a:spcAft>
              <a:buSzPts val="1800"/>
              <a:buChar char="•"/>
            </a:pPr>
            <a:r>
              <a:rPr lang="it-IT"/>
              <a:t>Saving or loading a drawing;</a:t>
            </a:r>
            <a:endParaRPr/>
          </a:p>
          <a:p>
            <a:pPr indent="0" lvl="0" marL="0" rtl="0" algn="l">
              <a:lnSpc>
                <a:spcPct val="90000"/>
              </a:lnSpc>
              <a:spcBef>
                <a:spcPts val="1000"/>
              </a:spcBef>
              <a:spcAft>
                <a:spcPts val="0"/>
              </a:spcAft>
              <a:buClr>
                <a:srgbClr val="3F3F3F"/>
              </a:buClr>
              <a:buSzPts val="1800"/>
              <a:buNone/>
            </a:pPr>
            <a:r>
              <a:t/>
            </a:r>
            <a:endParaRPr/>
          </a:p>
        </p:txBody>
      </p:sp>
      <p:pic>
        <p:nvPicPr>
          <p:cNvPr descr="Mani che toccano un cellulare" id="147" name="Google Shape;147;p2"/>
          <p:cNvPicPr preferRelativeResize="0"/>
          <p:nvPr>
            <p:ph idx="2" type="pic"/>
          </p:nvPr>
        </p:nvPicPr>
        <p:blipFill rotWithShape="1">
          <a:blip r:embed="rId3">
            <a:alphaModFix/>
          </a:blip>
          <a:srcRect b="0" l="0" r="0" t="0"/>
          <a:stretch/>
        </p:blipFill>
        <p:spPr>
          <a:xfrm>
            <a:off x="6096000" y="0"/>
            <a:ext cx="6096000" cy="6371351"/>
          </a:xfrm>
          <a:prstGeom prst="rect">
            <a:avLst/>
          </a:prstGeom>
          <a:solidFill>
            <a:srgbClr val="F2F2F2"/>
          </a:solidFill>
          <a:ln>
            <a:noFill/>
          </a:ln>
        </p:spPr>
      </p:pic>
      <p:sp>
        <p:nvSpPr>
          <p:cNvPr descr="Blocco in evidenza" id="148" name="Google Shape;148;p2"/>
          <p:cNvSpPr/>
          <p:nvPr/>
        </p:nvSpPr>
        <p:spPr>
          <a:xfrm>
            <a:off x="9348588" y="3244453"/>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49" name="Google Shape;149;p2"/>
          <p:cNvSpPr txBox="1"/>
          <p:nvPr>
            <p:ph type="title"/>
          </p:nvPr>
        </p:nvSpPr>
        <p:spPr>
          <a:xfrm>
            <a:off x="7111800" y="3358196"/>
            <a:ext cx="4648200" cy="1429704"/>
          </a:xfrm>
          <a:prstGeom prst="rect">
            <a:avLst/>
          </a:prstGeom>
          <a:solidFill>
            <a:schemeClr val="lt1"/>
          </a:solidFill>
          <a:ln>
            <a:noFill/>
          </a:ln>
        </p:spPr>
        <p:txBody>
          <a:bodyPr anchorCtr="0" anchor="ctr" bIns="36000" lIns="180000" spcFirstLastPara="1" rIns="180000" wrap="square" tIns="180000">
            <a:noAutofit/>
          </a:bodyPr>
          <a:lstStyle/>
          <a:p>
            <a:pPr indent="0" lvl="0" marL="0" rtl="0" algn="r">
              <a:lnSpc>
                <a:spcPct val="80000"/>
              </a:lnSpc>
              <a:spcBef>
                <a:spcPts val="0"/>
              </a:spcBef>
              <a:spcAft>
                <a:spcPts val="0"/>
              </a:spcAft>
              <a:buClr>
                <a:srgbClr val="3F3F3F"/>
              </a:buClr>
              <a:buSzPts val="6000"/>
              <a:buFont typeface="Corbel"/>
              <a:buNone/>
            </a:pPr>
            <a:r>
              <a:rPr lang="it-IT" sz="6000"/>
              <a:t>Obiettivi del progetto</a:t>
            </a:r>
            <a:endParaRPr/>
          </a:p>
        </p:txBody>
      </p:sp>
      <p:sp>
        <p:nvSpPr>
          <p:cNvPr id="150" name="Google Shape;150;p2"/>
          <p:cNvSpPr txBox="1"/>
          <p:nvPr>
            <p:ph idx="1" type="body"/>
          </p:nvPr>
        </p:nvSpPr>
        <p:spPr>
          <a:xfrm>
            <a:off x="7111800" y="4787900"/>
            <a:ext cx="4648200" cy="1162800"/>
          </a:xfrm>
          <a:prstGeom prst="rect">
            <a:avLst/>
          </a:prstGeom>
          <a:solidFill>
            <a:schemeClr val="dk1">
              <a:alpha val="80000"/>
            </a:schemeClr>
          </a:solidFill>
          <a:ln>
            <a:noFill/>
          </a:ln>
        </p:spPr>
        <p:txBody>
          <a:bodyPr anchorCtr="0" anchor="t" bIns="180000" lIns="180000" spcFirstLastPara="1" rIns="180000" wrap="square" tIns="180000">
            <a:noAutofit/>
          </a:bodyPr>
          <a:lstStyle/>
          <a:p>
            <a:pPr indent="0" lvl="0" marL="0" rtl="0" algn="r">
              <a:lnSpc>
                <a:spcPct val="90000"/>
              </a:lnSpc>
              <a:spcBef>
                <a:spcPts val="0"/>
              </a:spcBef>
              <a:spcAft>
                <a:spcPts val="0"/>
              </a:spcAft>
              <a:buClr>
                <a:schemeClr val="lt1"/>
              </a:buClr>
              <a:buSzPts val="1800"/>
              <a:buNone/>
            </a:pPr>
            <a:r>
              <a:rPr lang="it-IT"/>
              <a:t>Creazione di un’ applicazione software per il  disegno geometrico</a:t>
            </a:r>
            <a:endParaRPr/>
          </a:p>
        </p:txBody>
      </p:sp>
      <p:sp>
        <p:nvSpPr>
          <p:cNvPr id="151" name="Google Shape;151;p2"/>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152" name="Google Shape;152;p2"/>
          <p:cNvSpPr/>
          <p:nvPr/>
        </p:nvSpPr>
        <p:spPr>
          <a:xfrm>
            <a:off x="10310327" y="6385560"/>
            <a:ext cx="1119673" cy="38671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descr="sala riunioni" id="157" name="Google Shape;157;p3"/>
          <p:cNvPicPr preferRelativeResize="0"/>
          <p:nvPr>
            <p:ph idx="2" type="pic"/>
          </p:nvPr>
        </p:nvPicPr>
        <p:blipFill rotWithShape="1">
          <a:blip r:embed="rId3">
            <a:alphaModFix/>
          </a:blip>
          <a:srcRect b="45" l="0" r="0" t="45"/>
          <a:stretch/>
        </p:blipFill>
        <p:spPr>
          <a:xfrm>
            <a:off x="0" y="1"/>
            <a:ext cx="12192000" cy="6371350"/>
          </a:xfrm>
          <a:prstGeom prst="rect">
            <a:avLst/>
          </a:prstGeom>
          <a:solidFill>
            <a:srgbClr val="D8D8D8"/>
          </a:solidFill>
          <a:ln>
            <a:noFill/>
          </a:ln>
        </p:spPr>
      </p:pic>
      <p:sp>
        <p:nvSpPr>
          <p:cNvPr id="158" name="Google Shape;158;p3"/>
          <p:cNvSpPr txBox="1"/>
          <p:nvPr>
            <p:ph idx="1" type="body"/>
          </p:nvPr>
        </p:nvSpPr>
        <p:spPr>
          <a:xfrm>
            <a:off x="7784538" y="5359400"/>
            <a:ext cx="3975462" cy="565899"/>
          </a:xfrm>
          <a:prstGeom prst="rect">
            <a:avLst/>
          </a:prstGeom>
          <a:solidFill>
            <a:schemeClr val="dk1"/>
          </a:solidFill>
          <a:ln>
            <a:noFill/>
          </a:ln>
        </p:spPr>
        <p:txBody>
          <a:bodyPr anchorCtr="0" anchor="ctr" bIns="180000" lIns="180000" spcFirstLastPara="1" rIns="180000" wrap="square" tIns="180000">
            <a:noAutofit/>
          </a:bodyPr>
          <a:lstStyle/>
          <a:p>
            <a:pPr indent="0" lvl="0" marL="0" rtl="0" algn="r">
              <a:lnSpc>
                <a:spcPct val="90000"/>
              </a:lnSpc>
              <a:spcBef>
                <a:spcPts val="0"/>
              </a:spcBef>
              <a:spcAft>
                <a:spcPts val="0"/>
              </a:spcAft>
              <a:buClr>
                <a:schemeClr val="lt1"/>
              </a:buClr>
              <a:buSzPts val="1800"/>
              <a:buNone/>
            </a:pPr>
            <a:r>
              <a:rPr lang="it-IT"/>
              <a:t>Sprint Planning e Backlog</a:t>
            </a:r>
            <a:endParaRPr/>
          </a:p>
        </p:txBody>
      </p:sp>
      <p:sp>
        <p:nvSpPr>
          <p:cNvPr id="159" name="Google Shape;159;p3"/>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160" name="Google Shape;160;p3"/>
          <p:cNvSpPr/>
          <p:nvPr/>
        </p:nvSpPr>
        <p:spPr>
          <a:xfrm>
            <a:off x="10310327" y="6385560"/>
            <a:ext cx="1119673" cy="38671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3F3F3F"/>
              </a:buClr>
              <a:buSzPts val="3200"/>
              <a:buFont typeface="Corbel"/>
              <a:buNone/>
            </a:pPr>
            <a:r>
              <a:rPr lang="it-IT"/>
              <a:t>Sprint </a:t>
            </a:r>
            <a:r>
              <a:rPr lang="it-IT" sz="3700"/>
              <a:t>1</a:t>
            </a:r>
            <a:r>
              <a:rPr lang="it-IT"/>
              <a:t> - Planning</a:t>
            </a:r>
            <a:endParaRPr/>
          </a:p>
        </p:txBody>
      </p:sp>
      <p:sp>
        <p:nvSpPr>
          <p:cNvPr id="166" name="Google Shape;166;p4"/>
          <p:cNvSpPr txBox="1"/>
          <p:nvPr>
            <p:ph idx="2" type="body"/>
          </p:nvPr>
        </p:nvSpPr>
        <p:spPr>
          <a:xfrm>
            <a:off x="6402300" y="2113525"/>
            <a:ext cx="5027700" cy="360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it-IT" sz="1600">
                <a:solidFill>
                  <a:schemeClr val="dk1"/>
                </a:solidFill>
                <a:latin typeface="Arial"/>
                <a:ea typeface="Arial"/>
                <a:cs typeface="Arial"/>
                <a:sym typeface="Arial"/>
              </a:rPr>
              <a:t>Initial estimation of project velocity:</a:t>
            </a:r>
            <a:endParaRPr sz="2700"/>
          </a:p>
        </p:txBody>
      </p:sp>
      <p:sp>
        <p:nvSpPr>
          <p:cNvPr id="167" name="Google Shape;167;p4"/>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168" name="Google Shape;168;p4"/>
          <p:cNvSpPr/>
          <p:nvPr/>
        </p:nvSpPr>
        <p:spPr>
          <a:xfrm>
            <a:off x="10310327" y="6385560"/>
            <a:ext cx="1119673" cy="38671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pic>
        <p:nvPicPr>
          <p:cNvPr id="169" name="Google Shape;169;p4"/>
          <p:cNvPicPr preferRelativeResize="0"/>
          <p:nvPr/>
        </p:nvPicPr>
        <p:blipFill>
          <a:blip r:embed="rId3">
            <a:alphaModFix/>
          </a:blip>
          <a:stretch>
            <a:fillRect/>
          </a:stretch>
        </p:blipFill>
        <p:spPr>
          <a:xfrm>
            <a:off x="522650" y="1760434"/>
            <a:ext cx="4295775" cy="4286250"/>
          </a:xfrm>
          <a:prstGeom prst="rect">
            <a:avLst/>
          </a:prstGeom>
          <a:noFill/>
          <a:ln>
            <a:noFill/>
          </a:ln>
        </p:spPr>
      </p:pic>
      <p:pic>
        <p:nvPicPr>
          <p:cNvPr id="170" name="Google Shape;170;p4"/>
          <p:cNvPicPr preferRelativeResize="0"/>
          <p:nvPr/>
        </p:nvPicPr>
        <p:blipFill>
          <a:blip r:embed="rId4">
            <a:alphaModFix/>
          </a:blip>
          <a:stretch>
            <a:fillRect/>
          </a:stretch>
        </p:blipFill>
        <p:spPr>
          <a:xfrm>
            <a:off x="7304300" y="295105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Scrivania con computer, telefono, libri e altro" id="175" name="Google Shape;175;p5"/>
          <p:cNvPicPr preferRelativeResize="0"/>
          <p:nvPr>
            <p:ph idx="2" type="pic"/>
          </p:nvPr>
        </p:nvPicPr>
        <p:blipFill rotWithShape="1">
          <a:blip r:embed="rId3">
            <a:alphaModFix/>
          </a:blip>
          <a:srcRect b="0" l="0" r="0" t="0"/>
          <a:stretch/>
        </p:blipFill>
        <p:spPr>
          <a:xfrm>
            <a:off x="0" y="0"/>
            <a:ext cx="9780588" cy="6371351"/>
          </a:xfrm>
          <a:prstGeom prst="rect">
            <a:avLst/>
          </a:prstGeom>
          <a:solidFill>
            <a:srgbClr val="D8D8D8"/>
          </a:solidFill>
          <a:ln>
            <a:noFill/>
          </a:ln>
        </p:spPr>
      </p:pic>
      <p:sp>
        <p:nvSpPr>
          <p:cNvPr id="176" name="Google Shape;176;p5"/>
          <p:cNvSpPr txBox="1"/>
          <p:nvPr>
            <p:ph type="ctrTitle"/>
          </p:nvPr>
        </p:nvSpPr>
        <p:spPr>
          <a:xfrm>
            <a:off x="6235700" y="2204792"/>
            <a:ext cx="5956300" cy="1944000"/>
          </a:xfrm>
          <a:prstGeom prst="rect">
            <a:avLst/>
          </a:prstGeom>
          <a:solidFill>
            <a:schemeClr val="lt1"/>
          </a:solidFill>
          <a:ln>
            <a:noFill/>
          </a:ln>
        </p:spPr>
        <p:txBody>
          <a:bodyPr anchorCtr="0" anchor="t" bIns="180000" lIns="180000" spcFirstLastPara="1" rIns="252000" wrap="square" tIns="180000">
            <a:noAutofit/>
          </a:bodyPr>
          <a:lstStyle/>
          <a:p>
            <a:pPr indent="0" lvl="0" marL="0" rtl="0" algn="r">
              <a:lnSpc>
                <a:spcPct val="90000"/>
              </a:lnSpc>
              <a:spcBef>
                <a:spcPts val="0"/>
              </a:spcBef>
              <a:spcAft>
                <a:spcPts val="0"/>
              </a:spcAft>
              <a:buClr>
                <a:srgbClr val="3F3F3F"/>
              </a:buClr>
              <a:buSzPts val="6000"/>
              <a:buFont typeface="Corbel"/>
              <a:buNone/>
            </a:pPr>
            <a:r>
              <a:rPr lang="it-IT" sz="6000"/>
              <a:t>Software Architecture</a:t>
            </a:r>
            <a:endParaRPr/>
          </a:p>
        </p:txBody>
      </p:sp>
      <p:sp>
        <p:nvSpPr>
          <p:cNvPr id="177" name="Google Shape;177;p5"/>
          <p:cNvSpPr txBox="1"/>
          <p:nvPr>
            <p:ph idx="1" type="body"/>
          </p:nvPr>
        </p:nvSpPr>
        <p:spPr>
          <a:xfrm>
            <a:off x="6235700" y="4148860"/>
            <a:ext cx="5956300" cy="1100565"/>
          </a:xfrm>
          <a:prstGeom prst="rect">
            <a:avLst/>
          </a:prstGeom>
          <a:solidFill>
            <a:schemeClr val="dk1">
              <a:alpha val="80000"/>
            </a:schemeClr>
          </a:solidFill>
          <a:ln>
            <a:noFill/>
          </a:ln>
        </p:spPr>
        <p:txBody>
          <a:bodyPr anchorCtr="0" anchor="t" bIns="180000" lIns="180000" spcFirstLastPara="1" rIns="252000" wrap="square" tIns="180000">
            <a:noAutofit/>
          </a:bodyPr>
          <a:lstStyle/>
          <a:p>
            <a:pPr indent="0" lvl="0" marL="0" rtl="0" algn="r">
              <a:lnSpc>
                <a:spcPct val="90000"/>
              </a:lnSpc>
              <a:spcBef>
                <a:spcPts val="0"/>
              </a:spcBef>
              <a:spcAft>
                <a:spcPts val="0"/>
              </a:spcAft>
              <a:buClr>
                <a:schemeClr val="lt1"/>
              </a:buClr>
              <a:buSzPts val="1800"/>
              <a:buNone/>
            </a:pPr>
            <a:r>
              <a:rPr lang="it-IT"/>
              <a:t>Description of the design pattern used</a:t>
            </a:r>
            <a:endParaRPr/>
          </a:p>
        </p:txBody>
      </p:sp>
      <p:sp>
        <p:nvSpPr>
          <p:cNvPr id="178" name="Google Shape;178;p5"/>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179" name="Google Shape;179;p5"/>
          <p:cNvSpPr/>
          <p:nvPr/>
        </p:nvSpPr>
        <p:spPr>
          <a:xfrm>
            <a:off x="10310327" y="6385560"/>
            <a:ext cx="1119673" cy="38671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3F3F3F"/>
              </a:buClr>
              <a:buSzPts val="3200"/>
              <a:buFont typeface="Corbel"/>
              <a:buNone/>
            </a:pPr>
            <a:r>
              <a:rPr lang="it-IT"/>
              <a:t>Architectural Design</a:t>
            </a:r>
            <a:endParaRPr/>
          </a:p>
        </p:txBody>
      </p:sp>
      <p:sp>
        <p:nvSpPr>
          <p:cNvPr descr="Blocco in evidenza a sinistra" id="185" name="Google Shape;185;p6"/>
          <p:cNvSpPr/>
          <p:nvPr/>
        </p:nvSpPr>
        <p:spPr>
          <a:xfrm>
            <a:off x="431800" y="1456512"/>
            <a:ext cx="1984175"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86" name="Google Shape;186;p6"/>
          <p:cNvSpPr txBox="1"/>
          <p:nvPr>
            <p:ph idx="2" type="body"/>
          </p:nvPr>
        </p:nvSpPr>
        <p:spPr>
          <a:xfrm>
            <a:off x="432000" y="1799129"/>
            <a:ext cx="54720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2400"/>
              <a:buNone/>
            </a:pPr>
            <a:r>
              <a:rPr i="0" lang="it-IT">
                <a:solidFill>
                  <a:srgbClr val="000000"/>
                </a:solidFill>
              </a:rPr>
              <a:t>Model-</a:t>
            </a:r>
            <a:r>
              <a:rPr lang="it-IT">
                <a:solidFill>
                  <a:srgbClr val="000000"/>
                </a:solidFill>
              </a:rPr>
              <a:t>V</a:t>
            </a:r>
            <a:r>
              <a:rPr i="0" lang="it-IT">
                <a:solidFill>
                  <a:srgbClr val="000000"/>
                </a:solidFill>
              </a:rPr>
              <a:t>iew-</a:t>
            </a:r>
            <a:r>
              <a:rPr lang="it-IT">
                <a:solidFill>
                  <a:srgbClr val="000000"/>
                </a:solidFill>
              </a:rPr>
              <a:t>C</a:t>
            </a:r>
            <a:r>
              <a:rPr i="0" lang="it-IT">
                <a:solidFill>
                  <a:srgbClr val="000000"/>
                </a:solidFill>
              </a:rPr>
              <a:t>ontroller pattern</a:t>
            </a:r>
            <a:endParaRPr/>
          </a:p>
          <a:p>
            <a:pPr indent="0" lvl="0" marL="0" rtl="0" algn="l">
              <a:lnSpc>
                <a:spcPct val="90000"/>
              </a:lnSpc>
              <a:spcBef>
                <a:spcPts val="1000"/>
              </a:spcBef>
              <a:spcAft>
                <a:spcPts val="0"/>
              </a:spcAft>
              <a:buClr>
                <a:srgbClr val="3F3F3F"/>
              </a:buClr>
              <a:buSzPts val="2400"/>
              <a:buNone/>
            </a:pPr>
            <a:r>
              <a:t/>
            </a:r>
            <a:endParaRPr/>
          </a:p>
        </p:txBody>
      </p:sp>
      <p:sp>
        <p:nvSpPr>
          <p:cNvPr id="187" name="Google Shape;187;p6"/>
          <p:cNvSpPr txBox="1"/>
          <p:nvPr>
            <p:ph idx="3" type="body"/>
          </p:nvPr>
        </p:nvSpPr>
        <p:spPr>
          <a:xfrm>
            <a:off x="432000" y="2306962"/>
            <a:ext cx="5472000" cy="3094525"/>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None/>
            </a:pPr>
            <a:r>
              <a:rPr lang="it-IT"/>
              <a:t>It is an architectural pattern widespread in Object Oriented Programming.</a:t>
            </a:r>
            <a:endParaRPr/>
          </a:p>
          <a:p>
            <a:pPr indent="0" lvl="0" marL="0" rtl="0" algn="l">
              <a:lnSpc>
                <a:spcPct val="90000"/>
              </a:lnSpc>
              <a:spcBef>
                <a:spcPts val="0"/>
              </a:spcBef>
              <a:spcAft>
                <a:spcPts val="0"/>
              </a:spcAft>
              <a:buClr>
                <a:srgbClr val="3F3F3F"/>
              </a:buClr>
              <a:buSzPts val="1800"/>
              <a:buNone/>
            </a:pPr>
            <a:r>
              <a:rPr lang="it-IT"/>
              <a:t>Separate</a:t>
            </a:r>
            <a:r>
              <a:rPr lang="it-IT"/>
              <a:t> business logic from presentation	logic.</a:t>
            </a:r>
            <a:endParaRPr/>
          </a:p>
          <a:p>
            <a:pPr indent="0" lvl="0" marL="0" rtl="0" algn="l">
              <a:lnSpc>
                <a:spcPct val="90000"/>
              </a:lnSpc>
              <a:spcBef>
                <a:spcPts val="1000"/>
              </a:spcBef>
              <a:spcAft>
                <a:spcPts val="0"/>
              </a:spcAft>
              <a:buClr>
                <a:srgbClr val="3F3F3F"/>
              </a:buClr>
              <a:buSzPts val="1800"/>
              <a:buNone/>
            </a:pPr>
            <a:r>
              <a:rPr lang="it-IT"/>
              <a:t>Fundamental roles:</a:t>
            </a:r>
            <a:endParaRPr/>
          </a:p>
          <a:p>
            <a:pPr indent="-266700" lvl="0" marL="266700" rtl="0" algn="l">
              <a:lnSpc>
                <a:spcPct val="90000"/>
              </a:lnSpc>
              <a:spcBef>
                <a:spcPts val="1000"/>
              </a:spcBef>
              <a:spcAft>
                <a:spcPts val="0"/>
              </a:spcAft>
              <a:buClr>
                <a:srgbClr val="3F3F3F"/>
              </a:buClr>
              <a:buSzPts val="1800"/>
              <a:buChar char="•"/>
            </a:pPr>
            <a:r>
              <a:rPr lang="it-IT"/>
              <a:t> Model 🡪 It provides useful methods to access to the application.</a:t>
            </a:r>
            <a:endParaRPr/>
          </a:p>
          <a:p>
            <a:pPr indent="-266700" lvl="0" marL="266700" rtl="0" algn="l">
              <a:lnSpc>
                <a:spcPct val="90000"/>
              </a:lnSpc>
              <a:spcBef>
                <a:spcPts val="1000"/>
              </a:spcBef>
              <a:spcAft>
                <a:spcPts val="0"/>
              </a:spcAft>
              <a:buClr>
                <a:srgbClr val="3F3F3F"/>
              </a:buClr>
              <a:buSzPts val="1800"/>
              <a:buChar char="•"/>
            </a:pPr>
            <a:r>
              <a:rPr lang="it-IT"/>
              <a:t>View 🡪 displays the data contained in the model and deals with the interaction with users.</a:t>
            </a:r>
            <a:endParaRPr/>
          </a:p>
          <a:p>
            <a:pPr indent="-266700" lvl="0" marL="266700" rtl="0" algn="l">
              <a:lnSpc>
                <a:spcPct val="90000"/>
              </a:lnSpc>
              <a:spcBef>
                <a:spcPts val="1000"/>
              </a:spcBef>
              <a:spcAft>
                <a:spcPts val="0"/>
              </a:spcAft>
              <a:buClr>
                <a:srgbClr val="3F3F3F"/>
              </a:buClr>
              <a:buSzPts val="1800"/>
              <a:buChar char="•"/>
            </a:pPr>
            <a:r>
              <a:rPr lang="it-IT"/>
              <a:t> Controller 🡪 </a:t>
            </a:r>
            <a:r>
              <a:rPr lang="it-IT"/>
              <a:t>receives</a:t>
            </a:r>
            <a:r>
              <a:rPr lang="it-IT"/>
              <a:t> commands from the user and implements them by modifying the status of the other two components.</a:t>
            </a:r>
            <a:endParaRPr/>
          </a:p>
        </p:txBody>
      </p:sp>
      <p:sp>
        <p:nvSpPr>
          <p:cNvPr descr="Blocco in evidenza a destra&#10;" id="188" name="Google Shape;188;p6"/>
          <p:cNvSpPr/>
          <p:nvPr/>
        </p:nvSpPr>
        <p:spPr>
          <a:xfrm>
            <a:off x="6505160" y="1456512"/>
            <a:ext cx="1984175" cy="1148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89" name="Google Shape;189;p6"/>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190" name="Google Shape;190;p6"/>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None/>
            </a:pPr>
            <a:r>
              <a:rPr lang="it-IT"/>
              <a:t>For the application development will be used JavaFXML based on MVC pattern.</a:t>
            </a:r>
            <a:endParaRPr/>
          </a:p>
        </p:txBody>
      </p:sp>
      <p:sp>
        <p:nvSpPr>
          <p:cNvPr id="191" name="Google Shape;191;p6"/>
          <p:cNvSpPr/>
          <p:nvPr/>
        </p:nvSpPr>
        <p:spPr>
          <a:xfrm>
            <a:off x="10310327" y="6385560"/>
            <a:ext cx="1119673" cy="38671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pic>
        <p:nvPicPr>
          <p:cNvPr id="192" name="Google Shape;192;p6"/>
          <p:cNvPicPr preferRelativeResize="0"/>
          <p:nvPr/>
        </p:nvPicPr>
        <p:blipFill rotWithShape="1">
          <a:blip r:embed="rId3">
            <a:alphaModFix/>
          </a:blip>
          <a:srcRect b="0" l="0" r="0" t="0"/>
          <a:stretch/>
        </p:blipFill>
        <p:spPr>
          <a:xfrm>
            <a:off x="7380514" y="1799129"/>
            <a:ext cx="3048000" cy="333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ph idx="3" type="body"/>
          </p:nvPr>
        </p:nvSpPr>
        <p:spPr>
          <a:xfrm>
            <a:off x="460300" y="462175"/>
            <a:ext cx="5472000" cy="23640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1000"/>
              </a:spcBef>
              <a:spcAft>
                <a:spcPts val="0"/>
              </a:spcAft>
              <a:buClr>
                <a:srgbClr val="3F3F3F"/>
              </a:buClr>
              <a:buSzPts val="2800"/>
              <a:buNone/>
            </a:pPr>
            <a:r>
              <a:rPr lang="it-IT" sz="2800"/>
              <a:t>Design Pattern State:</a:t>
            </a:r>
            <a:endParaRPr sz="2800"/>
          </a:p>
          <a:p>
            <a:pPr indent="0" lvl="0" marL="0" marR="38100" rtl="0" algn="l">
              <a:lnSpc>
                <a:spcPct val="100000"/>
              </a:lnSpc>
              <a:spcBef>
                <a:spcPts val="0"/>
              </a:spcBef>
              <a:spcAft>
                <a:spcPts val="0"/>
              </a:spcAft>
              <a:buClr>
                <a:schemeClr val="dk1"/>
              </a:buClr>
              <a:buSzPts val="1100"/>
              <a:buNone/>
            </a:pPr>
            <a:r>
              <a:rPr lang="it-IT">
                <a:solidFill>
                  <a:srgbClr val="202124"/>
                </a:solidFill>
                <a:highlight>
                  <a:schemeClr val="lt1"/>
                </a:highlight>
              </a:rPr>
              <a:t>The client works by interacting with the DrawingEditor of our application. Since we have to perform operations on different figures, whose behavior varies according to the state they are in, we decided to use the state pattern.</a:t>
            </a:r>
            <a:endParaRPr/>
          </a:p>
        </p:txBody>
      </p:sp>
      <p:sp>
        <p:nvSpPr>
          <p:cNvPr id="199" name="Google Shape;199;p7"/>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200" name="Google Shape;200;p7"/>
          <p:cNvSpPr/>
          <p:nvPr/>
        </p:nvSpPr>
        <p:spPr>
          <a:xfrm>
            <a:off x="10310327" y="6385560"/>
            <a:ext cx="1119600" cy="3867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01" name="Google Shape;201;p7"/>
          <p:cNvSpPr txBox="1"/>
          <p:nvPr/>
        </p:nvSpPr>
        <p:spPr>
          <a:xfrm>
            <a:off x="406650" y="3263775"/>
            <a:ext cx="5472000" cy="3201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it-IT" sz="2800">
                <a:solidFill>
                  <a:schemeClr val="dk2"/>
                </a:solidFill>
                <a:latin typeface="Candara"/>
                <a:ea typeface="Candara"/>
                <a:cs typeface="Candara"/>
                <a:sym typeface="Candara"/>
              </a:rPr>
              <a:t>Design Pattern Command:</a:t>
            </a:r>
            <a:endParaRPr sz="2800">
              <a:solidFill>
                <a:schemeClr val="dk2"/>
              </a:solidFill>
              <a:latin typeface="Candara"/>
              <a:ea typeface="Candara"/>
              <a:cs typeface="Candara"/>
              <a:sym typeface="Candara"/>
            </a:endParaRPr>
          </a:p>
          <a:p>
            <a:pPr indent="0" lvl="0" marL="0" rtl="0" algn="l">
              <a:lnSpc>
                <a:spcPct val="90000"/>
              </a:lnSpc>
              <a:spcBef>
                <a:spcPts val="1000"/>
              </a:spcBef>
              <a:spcAft>
                <a:spcPts val="0"/>
              </a:spcAft>
              <a:buNone/>
            </a:pPr>
            <a:r>
              <a:t/>
            </a:r>
            <a:endParaRPr sz="2800">
              <a:solidFill>
                <a:schemeClr val="dk2"/>
              </a:solidFill>
              <a:latin typeface="Candara"/>
              <a:ea typeface="Candara"/>
              <a:cs typeface="Candara"/>
              <a:sym typeface="Candara"/>
            </a:endParaRPr>
          </a:p>
          <a:p>
            <a:pPr indent="0" lvl="0" marL="0" rtl="0" algn="l">
              <a:lnSpc>
                <a:spcPct val="90000"/>
              </a:lnSpc>
              <a:spcBef>
                <a:spcPts val="1000"/>
              </a:spcBef>
              <a:spcAft>
                <a:spcPts val="0"/>
              </a:spcAft>
              <a:buClr>
                <a:schemeClr val="dk2"/>
              </a:buClr>
              <a:buSzPts val="2800"/>
              <a:buFont typeface="Arial"/>
              <a:buNone/>
            </a:pPr>
            <a:r>
              <a:t/>
            </a:r>
            <a:endParaRPr sz="1800">
              <a:solidFill>
                <a:schemeClr val="dk2"/>
              </a:solidFill>
              <a:latin typeface="Candara"/>
              <a:ea typeface="Candara"/>
              <a:cs typeface="Candara"/>
              <a:sym typeface="Candara"/>
            </a:endParaRPr>
          </a:p>
        </p:txBody>
      </p:sp>
      <p:pic>
        <p:nvPicPr>
          <p:cNvPr id="202" name="Google Shape;202;p7"/>
          <p:cNvPicPr preferRelativeResize="0"/>
          <p:nvPr/>
        </p:nvPicPr>
        <p:blipFill>
          <a:blip r:embed="rId3">
            <a:alphaModFix/>
          </a:blip>
          <a:stretch>
            <a:fillRect/>
          </a:stretch>
        </p:blipFill>
        <p:spPr>
          <a:xfrm>
            <a:off x="6146425" y="3308675"/>
            <a:ext cx="5759301" cy="2363875"/>
          </a:xfrm>
          <a:prstGeom prst="rect">
            <a:avLst/>
          </a:prstGeom>
          <a:noFill/>
          <a:ln>
            <a:noFill/>
          </a:ln>
        </p:spPr>
      </p:pic>
      <p:pic>
        <p:nvPicPr>
          <p:cNvPr id="203" name="Google Shape;203;p7"/>
          <p:cNvPicPr preferRelativeResize="0"/>
          <p:nvPr/>
        </p:nvPicPr>
        <p:blipFill>
          <a:blip r:embed="rId4">
            <a:alphaModFix/>
          </a:blip>
          <a:stretch>
            <a:fillRect/>
          </a:stretch>
        </p:blipFill>
        <p:spPr>
          <a:xfrm>
            <a:off x="6048625" y="993125"/>
            <a:ext cx="5954901" cy="1962538"/>
          </a:xfrm>
          <a:prstGeom prst="rect">
            <a:avLst/>
          </a:prstGeom>
          <a:noFill/>
          <a:ln>
            <a:noFill/>
          </a:ln>
        </p:spPr>
      </p:pic>
      <p:sp>
        <p:nvSpPr>
          <p:cNvPr id="204" name="Google Shape;204;p7"/>
          <p:cNvSpPr txBox="1"/>
          <p:nvPr/>
        </p:nvSpPr>
        <p:spPr>
          <a:xfrm>
            <a:off x="406650" y="3800075"/>
            <a:ext cx="4702200" cy="1962600"/>
          </a:xfrm>
          <a:prstGeom prst="rect">
            <a:avLst/>
          </a:prstGeom>
          <a:noFill/>
          <a:ln>
            <a:noFill/>
          </a:ln>
        </p:spPr>
        <p:txBody>
          <a:bodyPr anchorCtr="0" anchor="ctr" bIns="91425" lIns="91425" spcFirstLastPara="1" rIns="91425" wrap="square" tIns="91425">
            <a:noAutofit/>
          </a:bodyPr>
          <a:lstStyle/>
          <a:p>
            <a:pPr indent="0" lvl="0" marL="0" marR="38100" rtl="0" algn="l">
              <a:lnSpc>
                <a:spcPct val="100000"/>
              </a:lnSpc>
              <a:spcBef>
                <a:spcPts val="0"/>
              </a:spcBef>
              <a:spcAft>
                <a:spcPts val="0"/>
              </a:spcAft>
              <a:buNone/>
            </a:pPr>
            <a:r>
              <a:rPr lang="it-IT" sz="1800">
                <a:highlight>
                  <a:schemeClr val="lt1"/>
                </a:highlight>
                <a:latin typeface="Candara"/>
                <a:ea typeface="Candara"/>
                <a:cs typeface="Candara"/>
                <a:sym typeface="Candara"/>
              </a:rPr>
              <a:t>Since the user can perform different types of operations on each figure, including the Undo function, it was decided to use this type of pattern. In this way we have objects that perform the various operations, and therefore I can manipulate them in an appropriate manner.</a:t>
            </a:r>
            <a:endParaRPr sz="1800">
              <a:highlight>
                <a:schemeClr val="lt1"/>
              </a:highlight>
              <a:latin typeface="Candara"/>
              <a:ea typeface="Candara"/>
              <a:cs typeface="Candara"/>
              <a:sym typeface="Candara"/>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9348d04704_2_3"/>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211" name="Google Shape;211;g19348d04704_2_3"/>
          <p:cNvSpPr/>
          <p:nvPr/>
        </p:nvSpPr>
        <p:spPr>
          <a:xfrm>
            <a:off x="10310327" y="6385560"/>
            <a:ext cx="1119600" cy="3867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12" name="Google Shape;212;g19348d04704_2_3"/>
          <p:cNvSpPr txBox="1"/>
          <p:nvPr/>
        </p:nvSpPr>
        <p:spPr>
          <a:xfrm>
            <a:off x="531550" y="548125"/>
            <a:ext cx="5472000" cy="950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it-IT" sz="2800">
                <a:solidFill>
                  <a:schemeClr val="dk2"/>
                </a:solidFill>
                <a:latin typeface="Candara"/>
                <a:ea typeface="Candara"/>
                <a:cs typeface="Candara"/>
                <a:sym typeface="Candara"/>
              </a:rPr>
              <a:t>Design Pattern Adapter(Object):</a:t>
            </a:r>
            <a:endParaRPr sz="2800">
              <a:solidFill>
                <a:schemeClr val="dk2"/>
              </a:solidFill>
              <a:latin typeface="Candara"/>
              <a:ea typeface="Candara"/>
              <a:cs typeface="Candara"/>
              <a:sym typeface="Candara"/>
            </a:endParaRPr>
          </a:p>
          <a:p>
            <a:pPr indent="0" lvl="0" marL="0" rtl="0" algn="l">
              <a:lnSpc>
                <a:spcPct val="90000"/>
              </a:lnSpc>
              <a:spcBef>
                <a:spcPts val="1000"/>
              </a:spcBef>
              <a:spcAft>
                <a:spcPts val="0"/>
              </a:spcAft>
              <a:buNone/>
            </a:pPr>
            <a:r>
              <a:t/>
            </a:r>
            <a:endParaRPr sz="1800">
              <a:solidFill>
                <a:schemeClr val="dk2"/>
              </a:solidFill>
              <a:latin typeface="Candara"/>
              <a:ea typeface="Candara"/>
              <a:cs typeface="Candara"/>
              <a:sym typeface="Candara"/>
            </a:endParaRPr>
          </a:p>
        </p:txBody>
      </p:sp>
      <p:sp>
        <p:nvSpPr>
          <p:cNvPr id="213" name="Google Shape;213;g19348d04704_2_3"/>
          <p:cNvSpPr/>
          <p:nvPr/>
        </p:nvSpPr>
        <p:spPr>
          <a:xfrm>
            <a:off x="9344025" y="3654400"/>
            <a:ext cx="2457600" cy="327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 name="Google Shape;214;g19348d04704_2_3"/>
          <p:cNvPicPr preferRelativeResize="0"/>
          <p:nvPr/>
        </p:nvPicPr>
        <p:blipFill>
          <a:blip r:embed="rId3">
            <a:alphaModFix/>
          </a:blip>
          <a:stretch>
            <a:fillRect/>
          </a:stretch>
        </p:blipFill>
        <p:spPr>
          <a:xfrm>
            <a:off x="7438875" y="382400"/>
            <a:ext cx="3091950" cy="3194400"/>
          </a:xfrm>
          <a:prstGeom prst="rect">
            <a:avLst/>
          </a:prstGeom>
          <a:noFill/>
          <a:ln>
            <a:noFill/>
          </a:ln>
        </p:spPr>
      </p:pic>
      <p:pic>
        <p:nvPicPr>
          <p:cNvPr id="215" name="Google Shape;215;g19348d04704_2_3"/>
          <p:cNvPicPr preferRelativeResize="0"/>
          <p:nvPr/>
        </p:nvPicPr>
        <p:blipFill>
          <a:blip r:embed="rId4">
            <a:alphaModFix/>
          </a:blip>
          <a:stretch>
            <a:fillRect/>
          </a:stretch>
        </p:blipFill>
        <p:spPr>
          <a:xfrm>
            <a:off x="8038775" y="3699425"/>
            <a:ext cx="2141125" cy="2620875"/>
          </a:xfrm>
          <a:prstGeom prst="rect">
            <a:avLst/>
          </a:prstGeom>
          <a:noFill/>
          <a:ln>
            <a:noFill/>
          </a:ln>
        </p:spPr>
      </p:pic>
      <p:sp>
        <p:nvSpPr>
          <p:cNvPr id="216" name="Google Shape;216;g19348d04704_2_3"/>
          <p:cNvSpPr txBox="1"/>
          <p:nvPr/>
        </p:nvSpPr>
        <p:spPr>
          <a:xfrm>
            <a:off x="563650" y="4186363"/>
            <a:ext cx="5407800" cy="1647000"/>
          </a:xfrm>
          <a:prstGeom prst="rect">
            <a:avLst/>
          </a:prstGeom>
          <a:noFill/>
          <a:ln>
            <a:noFill/>
          </a:ln>
        </p:spPr>
        <p:txBody>
          <a:bodyPr anchorCtr="0" anchor="ctr" bIns="91425" lIns="91425" spcFirstLastPara="1" rIns="91425" wrap="square" tIns="91425">
            <a:noAutofit/>
          </a:bodyPr>
          <a:lstStyle/>
          <a:p>
            <a:pPr indent="0" lvl="0" marL="0" marR="38100" rtl="0" algn="l">
              <a:lnSpc>
                <a:spcPct val="100000"/>
              </a:lnSpc>
              <a:spcBef>
                <a:spcPts val="0"/>
              </a:spcBef>
              <a:spcAft>
                <a:spcPts val="0"/>
              </a:spcAft>
              <a:buNone/>
            </a:pPr>
            <a:r>
              <a:rPr lang="it-IT" sz="2800">
                <a:solidFill>
                  <a:schemeClr val="dk2"/>
                </a:solidFill>
                <a:latin typeface="Candara"/>
                <a:ea typeface="Candara"/>
                <a:cs typeface="Candara"/>
                <a:sym typeface="Candara"/>
              </a:rPr>
              <a:t>Design Pattern Singleton:</a:t>
            </a:r>
            <a:endParaRPr sz="2800">
              <a:solidFill>
                <a:schemeClr val="dk2"/>
              </a:solidFill>
              <a:latin typeface="Candara"/>
              <a:ea typeface="Candara"/>
              <a:cs typeface="Candara"/>
              <a:sym typeface="Candara"/>
            </a:endParaRPr>
          </a:p>
          <a:p>
            <a:pPr indent="0" lvl="0" marL="0" marR="38100" rtl="0" algn="l">
              <a:lnSpc>
                <a:spcPct val="100000"/>
              </a:lnSpc>
              <a:spcBef>
                <a:spcPts val="0"/>
              </a:spcBef>
              <a:spcAft>
                <a:spcPts val="0"/>
              </a:spcAft>
              <a:buNone/>
            </a:pPr>
            <a:r>
              <a:rPr lang="it-IT" sz="1800">
                <a:highlight>
                  <a:schemeClr val="lt1"/>
                </a:highlight>
                <a:latin typeface="Candara"/>
                <a:ea typeface="Candara"/>
                <a:cs typeface="Candara"/>
                <a:sym typeface="Candara"/>
              </a:rPr>
              <a:t>The Singleton pattern is used since there will need to be a single instance of the DrawingEditor which is the only object the user will operate with.</a:t>
            </a:r>
            <a:endParaRPr sz="1100"/>
          </a:p>
        </p:txBody>
      </p:sp>
      <p:sp>
        <p:nvSpPr>
          <p:cNvPr id="217" name="Google Shape;217;g19348d04704_2_3"/>
          <p:cNvSpPr txBox="1"/>
          <p:nvPr/>
        </p:nvSpPr>
        <p:spPr>
          <a:xfrm>
            <a:off x="499450" y="902275"/>
            <a:ext cx="5472000" cy="2796900"/>
          </a:xfrm>
          <a:prstGeom prst="rect">
            <a:avLst/>
          </a:prstGeom>
          <a:noFill/>
          <a:ln>
            <a:noFill/>
          </a:ln>
        </p:spPr>
        <p:txBody>
          <a:bodyPr anchorCtr="0" anchor="ctr" bIns="91425" lIns="91425" spcFirstLastPara="1" rIns="91425" wrap="square" tIns="91425">
            <a:noAutofit/>
          </a:bodyPr>
          <a:lstStyle/>
          <a:p>
            <a:pPr indent="0" lvl="0" marL="0" marR="38100" rtl="0" algn="l">
              <a:lnSpc>
                <a:spcPct val="100000"/>
              </a:lnSpc>
              <a:spcBef>
                <a:spcPts val="0"/>
              </a:spcBef>
              <a:spcAft>
                <a:spcPts val="0"/>
              </a:spcAft>
              <a:buNone/>
            </a:pPr>
            <a:r>
              <a:rPr lang="it-IT" sz="1800">
                <a:latin typeface="Candara"/>
                <a:ea typeface="Candara"/>
                <a:cs typeface="Candara"/>
                <a:sym typeface="Candara"/>
              </a:rPr>
              <a:t>The Canvas object will be used as the work plane of our application. We already have a Java library that provides all the features we need to be able to draw geometric figures or Shapes. The problem is that the Shape library is not designed to work with the Canvas. For this reason it was decided to use this pattern, in doing so we use a class that uses the interface we need and extends the functionality of the Shape class.</a:t>
            </a:r>
            <a:endParaRPr sz="1800">
              <a:latin typeface="Candara"/>
              <a:ea typeface="Candara"/>
              <a:cs typeface="Candara"/>
              <a:sym typeface="Candara"/>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223" name="Google Shape;223;p8"/>
          <p:cNvSpPr/>
          <p:nvPr/>
        </p:nvSpPr>
        <p:spPr>
          <a:xfrm>
            <a:off x="9765000" y="3245050"/>
            <a:ext cx="1995000" cy="100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 name="Google Shape;224;p8"/>
          <p:cNvSpPr/>
          <p:nvPr/>
        </p:nvSpPr>
        <p:spPr>
          <a:xfrm>
            <a:off x="10310327" y="6385560"/>
            <a:ext cx="1119600" cy="3867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pic>
        <p:nvPicPr>
          <p:cNvPr id="225" name="Google Shape;225;p8"/>
          <p:cNvPicPr preferRelativeResize="0"/>
          <p:nvPr/>
        </p:nvPicPr>
        <p:blipFill>
          <a:blip r:embed="rId3">
            <a:alphaModFix/>
          </a:blip>
          <a:stretch>
            <a:fillRect/>
          </a:stretch>
        </p:blipFill>
        <p:spPr>
          <a:xfrm>
            <a:off x="101700" y="90800"/>
            <a:ext cx="12001498" cy="615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Custom 129">
      <a:dk1>
        <a:srgbClr val="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2022-11-19T09:53:36Z</dcterms:created>
  <dc:creator>PANCRAZIO CIRILLO</dc:creator>
</cp:coreProperties>
</file>