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embeddedFontLst>
    <p:embeddedFont>
      <p:font typeface="Corbel"/>
      <p:regular r:id="rId11"/>
      <p:bold r:id="rId12"/>
      <p:italic r:id="rId13"/>
      <p:boldItalic r:id="rId14"/>
    </p:embeddedFont>
    <p:embeddedFont>
      <p:font typeface="Candara"/>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9" roundtripDataSignature="AMtx7mjuctU4iCWNo75zztolK+HmS+Jc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Corbel-regular.fntdata"/><Relationship Id="rId10" Type="http://schemas.openxmlformats.org/officeDocument/2006/relationships/slide" Target="slides/slide6.xml"/><Relationship Id="rId13" Type="http://schemas.openxmlformats.org/officeDocument/2006/relationships/font" Target="fonts/Corbel-italic.fntdata"/><Relationship Id="rId12" Type="http://schemas.openxmlformats.org/officeDocument/2006/relationships/font" Target="fonts/Corbel-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andara-regular.fntdata"/><Relationship Id="rId14" Type="http://schemas.openxmlformats.org/officeDocument/2006/relationships/font" Target="fonts/Corbel-boldItalic.fntdata"/><Relationship Id="rId17" Type="http://schemas.openxmlformats.org/officeDocument/2006/relationships/font" Target="fonts/Candara-italic.fntdata"/><Relationship Id="rId16" Type="http://schemas.openxmlformats.org/officeDocument/2006/relationships/font" Target="fonts/Candara-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Candara-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it-IT"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b272348dc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b272348dc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1b272348dc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it-IT"/>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b22a65ae77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1b22a65ae77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titolo" showMasterSp="0">
  <p:cSld name="Diapositiva titolo">
    <p:bg>
      <p:bgPr>
        <a:solidFill>
          <a:srgbClr val="F2F2F2"/>
        </a:solidFill>
      </p:bgPr>
    </p:bg>
    <p:spTree>
      <p:nvGrpSpPr>
        <p:cNvPr id="21" name="Shape 21"/>
        <p:cNvGrpSpPr/>
        <p:nvPr/>
      </p:nvGrpSpPr>
      <p:grpSpPr>
        <a:xfrm>
          <a:off x="0" y="0"/>
          <a:ext cx="0" cy="0"/>
          <a:chOff x="0" y="0"/>
          <a:chExt cx="0" cy="0"/>
        </a:xfrm>
      </p:grpSpPr>
      <p:sp>
        <p:nvSpPr>
          <p:cNvPr id="22" name="Google Shape;22;p17"/>
          <p:cNvSpPr/>
          <p:nvPr>
            <p:ph idx="2" type="pic"/>
          </p:nvPr>
        </p:nvSpPr>
        <p:spPr>
          <a:xfrm>
            <a:off x="0" y="0"/>
            <a:ext cx="9780588" cy="6804025"/>
          </a:xfrm>
          <a:prstGeom prst="rect">
            <a:avLst/>
          </a:prstGeom>
          <a:solidFill>
            <a:srgbClr val="D8D8D8"/>
          </a:solidFill>
          <a:ln>
            <a:noFill/>
          </a:ln>
        </p:spPr>
      </p:sp>
      <p:sp>
        <p:nvSpPr>
          <p:cNvPr id="23" name="Google Shape;23;p17"/>
          <p:cNvSpPr txBox="1"/>
          <p:nvPr>
            <p:ph type="ctrTitle"/>
          </p:nvPr>
        </p:nvSpPr>
        <p:spPr>
          <a:xfrm>
            <a:off x="3200400" y="2811053"/>
            <a:ext cx="8991600" cy="1261295"/>
          </a:xfrm>
          <a:prstGeom prst="rect">
            <a:avLst/>
          </a:prstGeom>
          <a:solidFill>
            <a:schemeClr val="lt1"/>
          </a:solidFill>
          <a:ln>
            <a:noFill/>
          </a:ln>
        </p:spPr>
        <p:txBody>
          <a:bodyPr anchorCtr="0" anchor="t" bIns="180000" lIns="180000" spcFirstLastPara="1" rIns="252000" wrap="square" tIns="180000">
            <a:noAutofit/>
          </a:bodyPr>
          <a:lstStyle>
            <a:lvl1pPr lvl="0" algn="r">
              <a:lnSpc>
                <a:spcPct val="70000"/>
              </a:lnSpc>
              <a:spcBef>
                <a:spcPts val="0"/>
              </a:spcBef>
              <a:spcAft>
                <a:spcPts val="0"/>
              </a:spcAft>
              <a:buClr>
                <a:srgbClr val="3F3F3F"/>
              </a:buClr>
              <a:buSzPts val="4800"/>
              <a:buFont typeface="Corbel"/>
              <a:buNone/>
              <a:defRPr b="1"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7"/>
          <p:cNvSpPr txBox="1"/>
          <p:nvPr>
            <p:ph idx="1" type="subTitle"/>
          </p:nvPr>
        </p:nvSpPr>
        <p:spPr>
          <a:xfrm>
            <a:off x="3200400" y="4061039"/>
            <a:ext cx="6580188" cy="580921"/>
          </a:xfrm>
          <a:prstGeom prst="rect">
            <a:avLst/>
          </a:prstGeom>
          <a:solidFill>
            <a:schemeClr val="dk1">
              <a:alpha val="80000"/>
            </a:schemeClr>
          </a:solidFill>
          <a:ln>
            <a:noFill/>
          </a:ln>
        </p:spPr>
        <p:txBody>
          <a:bodyPr anchorCtr="0" anchor="t" bIns="180000" lIns="180000" spcFirstLastPara="1" rIns="180000" wrap="square" tIns="180000">
            <a:noAutofit/>
          </a:bodyPr>
          <a:lstStyle>
            <a:lvl1pPr lvl="0" algn="r">
              <a:lnSpc>
                <a:spcPct val="90000"/>
              </a:lnSpc>
              <a:spcBef>
                <a:spcPts val="1000"/>
              </a:spcBef>
              <a:spcAft>
                <a:spcPts val="0"/>
              </a:spcAft>
              <a:buClr>
                <a:schemeClr val="lt1"/>
              </a:buClr>
              <a:buSzPts val="1800"/>
              <a:buNone/>
              <a:defRPr>
                <a:solidFill>
                  <a:schemeClr val="lt1"/>
                </a:solidFill>
              </a:defRPr>
            </a:lvl1pPr>
            <a:lvl2pPr lvl="1" algn="l">
              <a:lnSpc>
                <a:spcPct val="90000"/>
              </a:lnSpc>
              <a:spcBef>
                <a:spcPts val="500"/>
              </a:spcBef>
              <a:spcAft>
                <a:spcPts val="0"/>
              </a:spcAft>
              <a:buClr>
                <a:srgbClr val="3F3F3F"/>
              </a:buClr>
              <a:buSzPts val="1800"/>
              <a:buChar char="•"/>
              <a:defRPr/>
            </a:lvl2pPr>
            <a:lvl3pPr lvl="2" algn="l">
              <a:lnSpc>
                <a:spcPct val="90000"/>
              </a:lnSpc>
              <a:spcBef>
                <a:spcPts val="500"/>
              </a:spcBef>
              <a:spcAft>
                <a:spcPts val="0"/>
              </a:spcAft>
              <a:buClr>
                <a:srgbClr val="3F3F3F"/>
              </a:buClr>
              <a:buSzPts val="1800"/>
              <a:buChar char="•"/>
              <a:defRPr/>
            </a:lvl3pPr>
            <a:lvl4pPr lvl="3" algn="l">
              <a:lnSpc>
                <a:spcPct val="90000"/>
              </a:lnSpc>
              <a:spcBef>
                <a:spcPts val="500"/>
              </a:spcBef>
              <a:spcAft>
                <a:spcPts val="0"/>
              </a:spcAft>
              <a:buClr>
                <a:srgbClr val="3F3F3F"/>
              </a:buClr>
              <a:buSzPts val="1800"/>
              <a:buChar char="•"/>
              <a:defRPr/>
            </a:lvl4pPr>
            <a:lvl5pPr lvl="4" algn="l">
              <a:lnSpc>
                <a:spcPct val="90000"/>
              </a:lnSpc>
              <a:spcBef>
                <a:spcPts val="500"/>
              </a:spcBef>
              <a:spcAft>
                <a:spcPts val="0"/>
              </a:spcAft>
              <a:buClr>
                <a:srgbClr val="3F3F3F"/>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5" name="Google Shape;25;p17"/>
          <p:cNvSpPr/>
          <p:nvPr/>
        </p:nvSpPr>
        <p:spPr>
          <a:xfrm>
            <a:off x="9780103" y="6803351"/>
            <a:ext cx="1979897" cy="54650"/>
          </a:xfrm>
          <a:prstGeom prst="rect">
            <a:avLst/>
          </a:prstGeom>
          <a:solidFill>
            <a:srgbClr val="D9D9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26" name="Google Shape;26;p17"/>
          <p:cNvSpPr/>
          <p:nvPr/>
        </p:nvSpPr>
        <p:spPr>
          <a:xfrm>
            <a:off x="0" y="6803351"/>
            <a:ext cx="9780104" cy="546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27" name="Google Shape;27;p17"/>
          <p:cNvSpPr/>
          <p:nvPr/>
        </p:nvSpPr>
        <p:spPr>
          <a:xfrm>
            <a:off x="11760000" y="6803351"/>
            <a:ext cx="432000" cy="546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28" name="Google Shape;28;p17"/>
          <p:cNvSpPr/>
          <p:nvPr/>
        </p:nvSpPr>
        <p:spPr>
          <a:xfrm>
            <a:off x="9780588" y="2698612"/>
            <a:ext cx="2411412" cy="1148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uoto">
  <p:cSld name="Vuoto">
    <p:spTree>
      <p:nvGrpSpPr>
        <p:cNvPr id="97" name="Shape 97"/>
        <p:cNvGrpSpPr/>
        <p:nvPr/>
      </p:nvGrpSpPr>
      <p:grpSpPr>
        <a:xfrm>
          <a:off x="0" y="0"/>
          <a:ext cx="0" cy="0"/>
          <a:chOff x="0" y="0"/>
          <a:chExt cx="0" cy="0"/>
        </a:xfrm>
      </p:grpSpPr>
      <p:sp>
        <p:nvSpPr>
          <p:cNvPr id="98" name="Google Shape;98;p26"/>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6"/>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
        <p:nvSpPr>
          <p:cNvPr id="100" name="Google Shape;100;p26"/>
          <p:cNvSpPr txBox="1"/>
          <p:nvPr>
            <p:ph type="title"/>
          </p:nvPr>
        </p:nvSpPr>
        <p:spPr>
          <a:xfrm>
            <a:off x="432000" y="432000"/>
            <a:ext cx="11328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p:cSld name="Titolo e contenuto">
    <p:spTree>
      <p:nvGrpSpPr>
        <p:cNvPr id="101" name="Shape 101"/>
        <p:cNvGrpSpPr/>
        <p:nvPr/>
      </p:nvGrpSpPr>
      <p:grpSpPr>
        <a:xfrm>
          <a:off x="0" y="0"/>
          <a:ext cx="0" cy="0"/>
          <a:chOff x="0" y="0"/>
          <a:chExt cx="0" cy="0"/>
        </a:xfrm>
      </p:grpSpPr>
      <p:sp>
        <p:nvSpPr>
          <p:cNvPr id="102" name="Google Shape;102;p27"/>
          <p:cNvSpPr txBox="1"/>
          <p:nvPr>
            <p:ph type="title"/>
          </p:nvPr>
        </p:nvSpPr>
        <p:spPr>
          <a:xfrm>
            <a:off x="432000" y="432000"/>
            <a:ext cx="11328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7"/>
          <p:cNvSpPr txBox="1"/>
          <p:nvPr>
            <p:ph idx="1" type="body"/>
          </p:nvPr>
        </p:nvSpPr>
        <p:spPr>
          <a:xfrm>
            <a:off x="431800" y="1008000"/>
            <a:ext cx="11339513"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8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27"/>
          <p:cNvSpPr txBox="1"/>
          <p:nvPr>
            <p:ph idx="2" type="body"/>
          </p:nvPr>
        </p:nvSpPr>
        <p:spPr>
          <a:xfrm>
            <a:off x="432000" y="1512000"/>
            <a:ext cx="11328000"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27"/>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7"/>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e contenuti">
  <p:cSld name="Due contenuti">
    <p:spTree>
      <p:nvGrpSpPr>
        <p:cNvPr id="107" name="Shape 107"/>
        <p:cNvGrpSpPr/>
        <p:nvPr/>
      </p:nvGrpSpPr>
      <p:grpSpPr>
        <a:xfrm>
          <a:off x="0" y="0"/>
          <a:ext cx="0" cy="0"/>
          <a:chOff x="0" y="0"/>
          <a:chExt cx="0" cy="0"/>
        </a:xfrm>
      </p:grpSpPr>
      <p:sp>
        <p:nvSpPr>
          <p:cNvPr id="108" name="Google Shape;108;p28"/>
          <p:cNvSpPr txBox="1"/>
          <p:nvPr>
            <p:ph type="title"/>
          </p:nvPr>
        </p:nvSpPr>
        <p:spPr>
          <a:xfrm>
            <a:off x="432000" y="432000"/>
            <a:ext cx="11340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8"/>
          <p:cNvSpPr txBox="1"/>
          <p:nvPr>
            <p:ph idx="1" type="body"/>
          </p:nvPr>
        </p:nvSpPr>
        <p:spPr>
          <a:xfrm>
            <a:off x="431800" y="1008000"/>
            <a:ext cx="11339513"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8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8"/>
          <p:cNvSpPr txBox="1"/>
          <p:nvPr>
            <p:ph idx="2" type="body"/>
          </p:nvPr>
        </p:nvSpPr>
        <p:spPr>
          <a:xfrm>
            <a:off x="432000" y="1512000"/>
            <a:ext cx="5472000" cy="46800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28"/>
          <p:cNvSpPr txBox="1"/>
          <p:nvPr>
            <p:ph idx="3" type="body"/>
          </p:nvPr>
        </p:nvSpPr>
        <p:spPr>
          <a:xfrm>
            <a:off x="6299887" y="1511250"/>
            <a:ext cx="5472113" cy="468000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28"/>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8"/>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onne">
  <p:cSld name="3 colonne">
    <p:spTree>
      <p:nvGrpSpPr>
        <p:cNvPr id="114" name="Shape 114"/>
        <p:cNvGrpSpPr/>
        <p:nvPr/>
      </p:nvGrpSpPr>
      <p:grpSpPr>
        <a:xfrm>
          <a:off x="0" y="0"/>
          <a:ext cx="0" cy="0"/>
          <a:chOff x="0" y="0"/>
          <a:chExt cx="0" cy="0"/>
        </a:xfrm>
      </p:grpSpPr>
      <p:sp>
        <p:nvSpPr>
          <p:cNvPr id="115" name="Google Shape;115;p29"/>
          <p:cNvSpPr txBox="1"/>
          <p:nvPr>
            <p:ph type="title"/>
          </p:nvPr>
        </p:nvSpPr>
        <p:spPr>
          <a:xfrm>
            <a:off x="432000" y="432000"/>
            <a:ext cx="11340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29"/>
          <p:cNvSpPr txBox="1"/>
          <p:nvPr>
            <p:ph idx="1" type="body"/>
          </p:nvPr>
        </p:nvSpPr>
        <p:spPr>
          <a:xfrm>
            <a:off x="431800" y="1008000"/>
            <a:ext cx="11339513"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8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7" name="Google Shape;117;p29"/>
          <p:cNvSpPr txBox="1"/>
          <p:nvPr>
            <p:ph idx="2" type="body"/>
          </p:nvPr>
        </p:nvSpPr>
        <p:spPr>
          <a:xfrm>
            <a:off x="432000" y="1512000"/>
            <a:ext cx="3600000"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29"/>
          <p:cNvSpPr txBox="1"/>
          <p:nvPr>
            <p:ph idx="3" type="body"/>
          </p:nvPr>
        </p:nvSpPr>
        <p:spPr>
          <a:xfrm>
            <a:off x="4301550" y="1511476"/>
            <a:ext cx="3600450" cy="4679249"/>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29"/>
          <p:cNvSpPr txBox="1"/>
          <p:nvPr>
            <p:ph idx="4" type="body"/>
          </p:nvPr>
        </p:nvSpPr>
        <p:spPr>
          <a:xfrm>
            <a:off x="8171550" y="1511475"/>
            <a:ext cx="3600450"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29"/>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9"/>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onne">
  <p:cSld name="5 colonne">
    <p:spTree>
      <p:nvGrpSpPr>
        <p:cNvPr id="122" name="Shape 122"/>
        <p:cNvGrpSpPr/>
        <p:nvPr/>
      </p:nvGrpSpPr>
      <p:grpSpPr>
        <a:xfrm>
          <a:off x="0" y="0"/>
          <a:ext cx="0" cy="0"/>
          <a:chOff x="0" y="0"/>
          <a:chExt cx="0" cy="0"/>
        </a:xfrm>
      </p:grpSpPr>
      <p:sp>
        <p:nvSpPr>
          <p:cNvPr id="123" name="Google Shape;123;p30"/>
          <p:cNvSpPr txBox="1"/>
          <p:nvPr>
            <p:ph type="title"/>
          </p:nvPr>
        </p:nvSpPr>
        <p:spPr>
          <a:xfrm>
            <a:off x="432000" y="432000"/>
            <a:ext cx="11340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30"/>
          <p:cNvSpPr txBox="1"/>
          <p:nvPr>
            <p:ph idx="1" type="body"/>
          </p:nvPr>
        </p:nvSpPr>
        <p:spPr>
          <a:xfrm>
            <a:off x="431800" y="1008000"/>
            <a:ext cx="11339513"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8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30"/>
          <p:cNvSpPr txBox="1"/>
          <p:nvPr>
            <p:ph idx="2" type="body"/>
          </p:nvPr>
        </p:nvSpPr>
        <p:spPr>
          <a:xfrm>
            <a:off x="432000" y="1512000"/>
            <a:ext cx="2160000"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30"/>
          <p:cNvSpPr txBox="1"/>
          <p:nvPr>
            <p:ph idx="3" type="body"/>
          </p:nvPr>
        </p:nvSpPr>
        <p:spPr>
          <a:xfrm>
            <a:off x="2726412" y="1512000"/>
            <a:ext cx="2160588"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30"/>
          <p:cNvSpPr txBox="1"/>
          <p:nvPr>
            <p:ph idx="4" type="body"/>
          </p:nvPr>
        </p:nvSpPr>
        <p:spPr>
          <a:xfrm>
            <a:off x="5021412" y="1512000"/>
            <a:ext cx="2160588"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8" name="Google Shape;128;p30"/>
          <p:cNvSpPr txBox="1"/>
          <p:nvPr>
            <p:ph idx="5" type="body"/>
          </p:nvPr>
        </p:nvSpPr>
        <p:spPr>
          <a:xfrm>
            <a:off x="7316412" y="1507535"/>
            <a:ext cx="2160588" cy="467925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30"/>
          <p:cNvSpPr txBox="1"/>
          <p:nvPr>
            <p:ph idx="6" type="body"/>
          </p:nvPr>
        </p:nvSpPr>
        <p:spPr>
          <a:xfrm>
            <a:off x="9611412" y="1507535"/>
            <a:ext cx="2160588" cy="4683715"/>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30"/>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0"/>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immagine testo 1">
  <p:cSld name="Layout immagine testo 1">
    <p:spTree>
      <p:nvGrpSpPr>
        <p:cNvPr id="29" name="Shape 29"/>
        <p:cNvGrpSpPr/>
        <p:nvPr/>
      </p:nvGrpSpPr>
      <p:grpSpPr>
        <a:xfrm>
          <a:off x="0" y="0"/>
          <a:ext cx="0" cy="0"/>
          <a:chOff x="0" y="0"/>
          <a:chExt cx="0" cy="0"/>
        </a:xfrm>
      </p:grpSpPr>
      <p:sp>
        <p:nvSpPr>
          <p:cNvPr id="30" name="Google Shape;30;p18"/>
          <p:cNvSpPr/>
          <p:nvPr>
            <p:ph idx="2" type="pic"/>
          </p:nvPr>
        </p:nvSpPr>
        <p:spPr>
          <a:xfrm>
            <a:off x="6096000" y="-1"/>
            <a:ext cx="6096000" cy="6371351"/>
          </a:xfrm>
          <a:prstGeom prst="rect">
            <a:avLst/>
          </a:prstGeom>
          <a:solidFill>
            <a:srgbClr val="F2F2F2"/>
          </a:solidFill>
          <a:ln>
            <a:noFill/>
          </a:ln>
        </p:spPr>
      </p:sp>
      <p:sp>
        <p:nvSpPr>
          <p:cNvPr id="31" name="Google Shape;31;p18"/>
          <p:cNvSpPr txBox="1"/>
          <p:nvPr>
            <p:ph type="title"/>
          </p:nvPr>
        </p:nvSpPr>
        <p:spPr>
          <a:xfrm>
            <a:off x="7111800" y="3802899"/>
            <a:ext cx="4648200" cy="985000"/>
          </a:xfrm>
          <a:prstGeom prst="rect">
            <a:avLst/>
          </a:prstGeom>
          <a:solidFill>
            <a:schemeClr val="lt1"/>
          </a:solidFill>
          <a:ln>
            <a:noFill/>
          </a:ln>
        </p:spPr>
        <p:txBody>
          <a:bodyPr anchorCtr="0" anchor="ctr" bIns="180000" lIns="180000" spcFirstLastPara="1" rIns="180000" wrap="square" tIns="180000">
            <a:noAutofit/>
          </a:bodyPr>
          <a:lstStyle>
            <a:lvl1pPr lvl="0" algn="r">
              <a:lnSpc>
                <a:spcPct val="70000"/>
              </a:lnSpc>
              <a:spcBef>
                <a:spcPts val="0"/>
              </a:spcBef>
              <a:spcAft>
                <a:spcPts val="0"/>
              </a:spcAft>
              <a:buClr>
                <a:srgbClr val="3F3F3F"/>
              </a:buClr>
              <a:buSzPts val="3600"/>
              <a:buFont typeface="Corbel"/>
              <a:buNone/>
              <a:defRPr b="1" sz="36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8"/>
          <p:cNvSpPr txBox="1"/>
          <p:nvPr>
            <p:ph idx="1" type="body"/>
          </p:nvPr>
        </p:nvSpPr>
        <p:spPr>
          <a:xfrm>
            <a:off x="7111800" y="4787900"/>
            <a:ext cx="4648200" cy="1162800"/>
          </a:xfrm>
          <a:prstGeom prst="rect">
            <a:avLst/>
          </a:prstGeom>
          <a:solidFill>
            <a:schemeClr val="dk1">
              <a:alpha val="80000"/>
            </a:schemeClr>
          </a:solidFill>
          <a:ln>
            <a:noFill/>
          </a:ln>
        </p:spPr>
        <p:txBody>
          <a:bodyPr anchorCtr="0" anchor="t" bIns="180000" lIns="180000" spcFirstLastPara="1" rIns="180000" wrap="square" tIns="180000">
            <a:noAutofit/>
          </a:bodyPr>
          <a:lstStyle>
            <a:lvl1pPr indent="-228600" lvl="0" marL="457200" algn="r">
              <a:lnSpc>
                <a:spcPct val="90000"/>
              </a:lnSpc>
              <a:spcBef>
                <a:spcPts val="1000"/>
              </a:spcBef>
              <a:spcAft>
                <a:spcPts val="0"/>
              </a:spcAft>
              <a:buClr>
                <a:schemeClr val="lt1"/>
              </a:buClr>
              <a:buSzPts val="1800"/>
              <a:buNone/>
              <a:defRPr>
                <a:solidFill>
                  <a:schemeClr val="lt1"/>
                </a:solidFill>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3" type="body"/>
          </p:nvPr>
        </p:nvSpPr>
        <p:spPr>
          <a:xfrm>
            <a:off x="432000" y="2668686"/>
            <a:ext cx="5472000" cy="2999426"/>
          </a:xfrm>
          <a:prstGeom prst="rect">
            <a:avLst/>
          </a:prstGeom>
          <a:noFill/>
          <a:ln>
            <a:noFill/>
          </a:ln>
        </p:spPr>
        <p:txBody>
          <a:bodyPr anchorCtr="0" anchor="b"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8"/>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
        <p:nvSpPr>
          <p:cNvPr id="36" name="Google Shape;36;p18"/>
          <p:cNvSpPr/>
          <p:nvPr/>
        </p:nvSpPr>
        <p:spPr>
          <a:xfrm>
            <a:off x="9348588" y="3700775"/>
            <a:ext cx="2411412" cy="11482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grande">
  <p:cSld name="Foto grande">
    <p:spTree>
      <p:nvGrpSpPr>
        <p:cNvPr id="37" name="Shape 37"/>
        <p:cNvGrpSpPr/>
        <p:nvPr/>
      </p:nvGrpSpPr>
      <p:grpSpPr>
        <a:xfrm>
          <a:off x="0" y="0"/>
          <a:ext cx="0" cy="0"/>
          <a:chOff x="0" y="0"/>
          <a:chExt cx="0" cy="0"/>
        </a:xfrm>
      </p:grpSpPr>
      <p:sp>
        <p:nvSpPr>
          <p:cNvPr id="38" name="Google Shape;38;p19"/>
          <p:cNvSpPr/>
          <p:nvPr>
            <p:ph idx="2" type="pic"/>
          </p:nvPr>
        </p:nvSpPr>
        <p:spPr>
          <a:xfrm>
            <a:off x="0" y="1"/>
            <a:ext cx="12192000" cy="6371350"/>
          </a:xfrm>
          <a:prstGeom prst="rect">
            <a:avLst/>
          </a:prstGeom>
          <a:solidFill>
            <a:srgbClr val="D8D8D8"/>
          </a:solidFill>
          <a:ln>
            <a:noFill/>
          </a:ln>
        </p:spPr>
      </p:sp>
      <p:sp>
        <p:nvSpPr>
          <p:cNvPr id="39" name="Google Shape;39;p19"/>
          <p:cNvSpPr txBox="1"/>
          <p:nvPr>
            <p:ph idx="1" type="body"/>
          </p:nvPr>
        </p:nvSpPr>
        <p:spPr>
          <a:xfrm>
            <a:off x="6096000" y="5359400"/>
            <a:ext cx="5664000" cy="565899"/>
          </a:xfrm>
          <a:prstGeom prst="rect">
            <a:avLst/>
          </a:prstGeom>
          <a:solidFill>
            <a:schemeClr val="dk1"/>
          </a:solidFill>
          <a:ln>
            <a:noFill/>
          </a:ln>
        </p:spPr>
        <p:txBody>
          <a:bodyPr anchorCtr="0" anchor="ctr" bIns="180000" lIns="180000" spcFirstLastPara="1" rIns="180000" wrap="square" tIns="180000">
            <a:noAutofit/>
          </a:bodyPr>
          <a:lstStyle>
            <a:lvl1pPr indent="-228600" lvl="0" marL="457200" algn="r">
              <a:lnSpc>
                <a:spcPct val="90000"/>
              </a:lnSpc>
              <a:spcBef>
                <a:spcPts val="1000"/>
              </a:spcBef>
              <a:spcAft>
                <a:spcPts val="0"/>
              </a:spcAft>
              <a:buClr>
                <a:schemeClr val="lt1"/>
              </a:buClr>
              <a:buSzPts val="1800"/>
              <a:buNone/>
              <a:defRPr>
                <a:solidFill>
                  <a:schemeClr val="lt1"/>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9"/>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
        <p:nvSpPr>
          <p:cNvPr id="42" name="Google Shape;42;p19"/>
          <p:cNvSpPr txBox="1"/>
          <p:nvPr>
            <p:ph type="title"/>
          </p:nvPr>
        </p:nvSpPr>
        <p:spPr>
          <a:xfrm>
            <a:off x="432000" y="432000"/>
            <a:ext cx="11328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fronto">
  <p:cSld name="Confronto">
    <p:spTree>
      <p:nvGrpSpPr>
        <p:cNvPr id="43" name="Shape 43"/>
        <p:cNvGrpSpPr/>
        <p:nvPr/>
      </p:nvGrpSpPr>
      <p:grpSpPr>
        <a:xfrm>
          <a:off x="0" y="0"/>
          <a:ext cx="0" cy="0"/>
          <a:chOff x="0" y="0"/>
          <a:chExt cx="0" cy="0"/>
        </a:xfrm>
      </p:grpSpPr>
      <p:sp>
        <p:nvSpPr>
          <p:cNvPr id="44" name="Google Shape;44;p20"/>
          <p:cNvSpPr txBox="1"/>
          <p:nvPr>
            <p:ph type="title"/>
          </p:nvPr>
        </p:nvSpPr>
        <p:spPr>
          <a:xfrm>
            <a:off x="432000" y="432000"/>
            <a:ext cx="11340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0"/>
          <p:cNvSpPr txBox="1"/>
          <p:nvPr>
            <p:ph idx="1" type="body"/>
          </p:nvPr>
        </p:nvSpPr>
        <p:spPr>
          <a:xfrm>
            <a:off x="431800" y="1008000"/>
            <a:ext cx="11339513"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8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0"/>
          <p:cNvSpPr txBox="1"/>
          <p:nvPr>
            <p:ph idx="2" type="body"/>
          </p:nvPr>
        </p:nvSpPr>
        <p:spPr>
          <a:xfrm>
            <a:off x="432000" y="1515834"/>
            <a:ext cx="5472000"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2400"/>
              <a:buNone/>
              <a:defRPr b="1" sz="2400">
                <a:solidFill>
                  <a:srgbClr val="3F3F3F"/>
                </a:solidFill>
              </a:defRPr>
            </a:lvl1pPr>
            <a:lvl2pPr indent="-228600" lvl="1" marL="914400" algn="l">
              <a:lnSpc>
                <a:spcPct val="90000"/>
              </a:lnSpc>
              <a:spcBef>
                <a:spcPts val="500"/>
              </a:spcBef>
              <a:spcAft>
                <a:spcPts val="0"/>
              </a:spcAft>
              <a:buClr>
                <a:srgbClr val="3F3F3F"/>
              </a:buClr>
              <a:buSzPts val="2000"/>
              <a:buNone/>
              <a:defRPr b="1" sz="2000"/>
            </a:lvl2pPr>
            <a:lvl3pPr indent="-228600" lvl="2" marL="1371600" algn="l">
              <a:lnSpc>
                <a:spcPct val="90000"/>
              </a:lnSpc>
              <a:spcBef>
                <a:spcPts val="500"/>
              </a:spcBef>
              <a:spcAft>
                <a:spcPts val="0"/>
              </a:spcAft>
              <a:buClr>
                <a:srgbClr val="3F3F3F"/>
              </a:buClr>
              <a:buSzPts val="1800"/>
              <a:buNone/>
              <a:defRPr b="1" sz="1800"/>
            </a:lvl3pPr>
            <a:lvl4pPr indent="-228600" lvl="3" marL="1828800" algn="l">
              <a:lnSpc>
                <a:spcPct val="90000"/>
              </a:lnSpc>
              <a:spcBef>
                <a:spcPts val="500"/>
              </a:spcBef>
              <a:spcAft>
                <a:spcPts val="0"/>
              </a:spcAft>
              <a:buClr>
                <a:srgbClr val="3F3F3F"/>
              </a:buClr>
              <a:buSzPts val="1600"/>
              <a:buNone/>
              <a:defRPr b="1" sz="1600"/>
            </a:lvl4pPr>
            <a:lvl5pPr indent="-228600" lvl="4" marL="2286000" algn="l">
              <a:lnSpc>
                <a:spcPct val="90000"/>
              </a:lnSpc>
              <a:spcBef>
                <a:spcPts val="500"/>
              </a:spcBef>
              <a:spcAft>
                <a:spcPts val="0"/>
              </a:spcAft>
              <a:buClr>
                <a:srgbClr val="3F3F3F"/>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0"/>
          <p:cNvSpPr txBox="1"/>
          <p:nvPr>
            <p:ph idx="3" type="body"/>
          </p:nvPr>
        </p:nvSpPr>
        <p:spPr>
          <a:xfrm>
            <a:off x="432000" y="2023668"/>
            <a:ext cx="5472000" cy="4168332"/>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0"/>
          <p:cNvSpPr txBox="1"/>
          <p:nvPr>
            <p:ph idx="4" type="body"/>
          </p:nvPr>
        </p:nvSpPr>
        <p:spPr>
          <a:xfrm>
            <a:off x="6300000" y="1516359"/>
            <a:ext cx="5472000" cy="35877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2400"/>
              <a:buNone/>
              <a:defRPr b="1" sz="2400"/>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0"/>
          <p:cNvSpPr txBox="1"/>
          <p:nvPr>
            <p:ph idx="5" type="body"/>
          </p:nvPr>
        </p:nvSpPr>
        <p:spPr>
          <a:xfrm>
            <a:off x="6299887" y="2020359"/>
            <a:ext cx="5472113" cy="4170891"/>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F3F3F"/>
              </a:buClr>
              <a:buSzPts val="1800"/>
              <a:buChar char="•"/>
              <a:defRPr/>
            </a:lvl2pPr>
            <a:lvl3pPr indent="-342900" lvl="2" marL="1371600" algn="l">
              <a:lnSpc>
                <a:spcPct val="90000"/>
              </a:lnSpc>
              <a:spcBef>
                <a:spcPts val="500"/>
              </a:spcBef>
              <a:spcAft>
                <a:spcPts val="0"/>
              </a:spcAft>
              <a:buClr>
                <a:srgbClr val="3F3F3F"/>
              </a:buClr>
              <a:buSzPts val="1800"/>
              <a:buChar char="•"/>
              <a:defRPr/>
            </a:lvl3pPr>
            <a:lvl4pPr indent="-342900" lvl="3" marL="1828800" algn="l">
              <a:lnSpc>
                <a:spcPct val="90000"/>
              </a:lnSpc>
              <a:spcBef>
                <a:spcPts val="500"/>
              </a:spcBef>
              <a:spcAft>
                <a:spcPts val="0"/>
              </a:spcAft>
              <a:buClr>
                <a:srgbClr val="3F3F3F"/>
              </a:buClr>
              <a:buSzPts val="1800"/>
              <a:buChar char="•"/>
              <a:defRPr/>
            </a:lvl4pPr>
            <a:lvl5pPr indent="-342900" lvl="4" marL="2286000" algn="l">
              <a:lnSpc>
                <a:spcPct val="90000"/>
              </a:lnSpc>
              <a:spcBef>
                <a:spcPts val="5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0"/>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ivisore 1">
  <p:cSld name="Diapositiva divisore 1">
    <p:bg>
      <p:bgPr>
        <a:solidFill>
          <a:srgbClr val="F2F2F2"/>
        </a:solidFill>
      </p:bgPr>
    </p:bg>
    <p:spTree>
      <p:nvGrpSpPr>
        <p:cNvPr id="52" name="Shape 52"/>
        <p:cNvGrpSpPr/>
        <p:nvPr/>
      </p:nvGrpSpPr>
      <p:grpSpPr>
        <a:xfrm>
          <a:off x="0" y="0"/>
          <a:ext cx="0" cy="0"/>
          <a:chOff x="0" y="0"/>
          <a:chExt cx="0" cy="0"/>
        </a:xfrm>
      </p:grpSpPr>
      <p:sp>
        <p:nvSpPr>
          <p:cNvPr id="53" name="Google Shape;53;p21"/>
          <p:cNvSpPr/>
          <p:nvPr>
            <p:ph idx="2" type="pic"/>
          </p:nvPr>
        </p:nvSpPr>
        <p:spPr>
          <a:xfrm>
            <a:off x="0" y="0"/>
            <a:ext cx="9780588" cy="6371351"/>
          </a:xfrm>
          <a:prstGeom prst="rect">
            <a:avLst/>
          </a:prstGeom>
          <a:solidFill>
            <a:srgbClr val="D8D8D8"/>
          </a:solidFill>
          <a:ln>
            <a:noFill/>
          </a:ln>
        </p:spPr>
      </p:sp>
      <p:sp>
        <p:nvSpPr>
          <p:cNvPr id="54" name="Google Shape;54;p21"/>
          <p:cNvSpPr txBox="1"/>
          <p:nvPr>
            <p:ph type="ctrTitle"/>
          </p:nvPr>
        </p:nvSpPr>
        <p:spPr>
          <a:xfrm>
            <a:off x="6235700" y="2204792"/>
            <a:ext cx="5956300" cy="1944000"/>
          </a:xfrm>
          <a:prstGeom prst="rect">
            <a:avLst/>
          </a:prstGeom>
          <a:solidFill>
            <a:schemeClr val="lt1"/>
          </a:solidFill>
          <a:ln>
            <a:noFill/>
          </a:ln>
        </p:spPr>
        <p:txBody>
          <a:bodyPr anchorCtr="0" anchor="t" bIns="180000" lIns="180000" spcFirstLastPara="1" rIns="252000" wrap="square" tIns="180000">
            <a:noAutofit/>
          </a:bodyPr>
          <a:lstStyle>
            <a:lvl1pPr lvl="0" algn="r">
              <a:lnSpc>
                <a:spcPct val="90000"/>
              </a:lnSpc>
              <a:spcBef>
                <a:spcPts val="0"/>
              </a:spcBef>
              <a:spcAft>
                <a:spcPts val="0"/>
              </a:spcAft>
              <a:buClr>
                <a:srgbClr val="3F3F3F"/>
              </a:buClr>
              <a:buSzPts val="4800"/>
              <a:buFont typeface="Corbel"/>
              <a:buNone/>
              <a:defRPr b="1"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1"/>
          <p:cNvSpPr txBox="1"/>
          <p:nvPr>
            <p:ph idx="1" type="body"/>
          </p:nvPr>
        </p:nvSpPr>
        <p:spPr>
          <a:xfrm>
            <a:off x="6235700" y="4148860"/>
            <a:ext cx="5956300" cy="1100565"/>
          </a:xfrm>
          <a:prstGeom prst="rect">
            <a:avLst/>
          </a:prstGeom>
          <a:solidFill>
            <a:schemeClr val="dk1">
              <a:alpha val="80000"/>
            </a:schemeClr>
          </a:solidFill>
          <a:ln>
            <a:noFill/>
          </a:ln>
        </p:spPr>
        <p:txBody>
          <a:bodyPr anchorCtr="0" anchor="t" bIns="180000" lIns="180000" spcFirstLastPara="1" rIns="252000" wrap="square" tIns="180000">
            <a:noAutofit/>
          </a:bodyPr>
          <a:lstStyle>
            <a:lvl1pPr indent="-228600" lvl="0" marL="457200" algn="r">
              <a:lnSpc>
                <a:spcPct val="90000"/>
              </a:lnSpc>
              <a:spcBef>
                <a:spcPts val="1000"/>
              </a:spcBef>
              <a:spcAft>
                <a:spcPts val="0"/>
              </a:spcAft>
              <a:buClr>
                <a:schemeClr val="lt1"/>
              </a:buClr>
              <a:buSzPts val="1800"/>
              <a:buNone/>
              <a:defRPr sz="1800">
                <a:solidFill>
                  <a:schemeClr val="lt1"/>
                </a:solidFill>
              </a:defRPr>
            </a:lvl1pPr>
            <a:lvl2pPr indent="-228600" lvl="1" marL="914400" algn="r">
              <a:lnSpc>
                <a:spcPct val="90000"/>
              </a:lnSpc>
              <a:spcBef>
                <a:spcPts val="500"/>
              </a:spcBef>
              <a:spcAft>
                <a:spcPts val="0"/>
              </a:spcAft>
              <a:buClr>
                <a:schemeClr val="lt1"/>
              </a:buClr>
              <a:buSzPts val="1800"/>
              <a:buNone/>
              <a:defRPr sz="1800">
                <a:solidFill>
                  <a:schemeClr val="lt1"/>
                </a:solidFill>
              </a:defRPr>
            </a:lvl2pPr>
            <a:lvl3pPr indent="-228600" lvl="2" marL="1371600" algn="r">
              <a:lnSpc>
                <a:spcPct val="90000"/>
              </a:lnSpc>
              <a:spcBef>
                <a:spcPts val="500"/>
              </a:spcBef>
              <a:spcAft>
                <a:spcPts val="0"/>
              </a:spcAft>
              <a:buClr>
                <a:schemeClr val="lt1"/>
              </a:buClr>
              <a:buSzPts val="1800"/>
              <a:buNone/>
              <a:defRPr sz="1800">
                <a:solidFill>
                  <a:schemeClr val="lt1"/>
                </a:solidFill>
              </a:defRPr>
            </a:lvl3pPr>
            <a:lvl4pPr indent="-228600" lvl="3" marL="1828800" algn="r">
              <a:lnSpc>
                <a:spcPct val="90000"/>
              </a:lnSpc>
              <a:spcBef>
                <a:spcPts val="500"/>
              </a:spcBef>
              <a:spcAft>
                <a:spcPts val="0"/>
              </a:spcAft>
              <a:buClr>
                <a:schemeClr val="lt1"/>
              </a:buClr>
              <a:buSzPts val="1800"/>
              <a:buNone/>
              <a:defRPr sz="1800">
                <a:solidFill>
                  <a:schemeClr val="lt1"/>
                </a:solidFill>
              </a:defRPr>
            </a:lvl4pPr>
            <a:lvl5pPr indent="-228600" lvl="4" marL="2286000" algn="r">
              <a:lnSpc>
                <a:spcPct val="90000"/>
              </a:lnSpc>
              <a:spcBef>
                <a:spcPts val="500"/>
              </a:spcBef>
              <a:spcAft>
                <a:spcPts val="0"/>
              </a:spcAft>
              <a:buClr>
                <a:schemeClr val="lt1"/>
              </a:buClr>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1"/>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p:nvPr/>
        </p:nvSpPr>
        <p:spPr>
          <a:xfrm>
            <a:off x="9780588" y="5247782"/>
            <a:ext cx="2411412" cy="1148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58" name="Google Shape;58;p21"/>
          <p:cNvSpPr/>
          <p:nvPr/>
        </p:nvSpPr>
        <p:spPr>
          <a:xfrm>
            <a:off x="9780103" y="6803351"/>
            <a:ext cx="1979897" cy="54650"/>
          </a:xfrm>
          <a:prstGeom prst="rect">
            <a:avLst/>
          </a:prstGeom>
          <a:solidFill>
            <a:srgbClr val="D9D9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59" name="Google Shape;59;p21"/>
          <p:cNvSpPr/>
          <p:nvPr/>
        </p:nvSpPr>
        <p:spPr>
          <a:xfrm>
            <a:off x="0" y="6803351"/>
            <a:ext cx="9780104" cy="546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60" name="Google Shape;60;p21"/>
          <p:cNvSpPr/>
          <p:nvPr/>
        </p:nvSpPr>
        <p:spPr>
          <a:xfrm>
            <a:off x="11760000" y="6803351"/>
            <a:ext cx="432000" cy="546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61" name="Google Shape;61;p21"/>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ivisore 2">
  <p:cSld name="Diapositiva divisore 2">
    <p:bg>
      <p:bgPr>
        <a:solidFill>
          <a:srgbClr val="3F3F3F"/>
        </a:solidFill>
      </p:bgPr>
    </p:bg>
    <p:spTree>
      <p:nvGrpSpPr>
        <p:cNvPr id="62" name="Shape 62"/>
        <p:cNvGrpSpPr/>
        <p:nvPr/>
      </p:nvGrpSpPr>
      <p:grpSpPr>
        <a:xfrm>
          <a:off x="0" y="0"/>
          <a:ext cx="0" cy="0"/>
          <a:chOff x="0" y="0"/>
          <a:chExt cx="0" cy="0"/>
        </a:xfrm>
      </p:grpSpPr>
      <p:sp>
        <p:nvSpPr>
          <p:cNvPr id="63" name="Google Shape;63;p22"/>
          <p:cNvSpPr/>
          <p:nvPr>
            <p:ph idx="2" type="pic"/>
          </p:nvPr>
        </p:nvSpPr>
        <p:spPr>
          <a:xfrm>
            <a:off x="2411412" y="0"/>
            <a:ext cx="9780588" cy="6371351"/>
          </a:xfrm>
          <a:prstGeom prst="rect">
            <a:avLst/>
          </a:prstGeom>
          <a:solidFill>
            <a:srgbClr val="D8D8D8"/>
          </a:solidFill>
          <a:ln>
            <a:noFill/>
          </a:ln>
        </p:spPr>
      </p:sp>
      <p:sp>
        <p:nvSpPr>
          <p:cNvPr id="64" name="Google Shape;64;p22"/>
          <p:cNvSpPr txBox="1"/>
          <p:nvPr>
            <p:ph type="title"/>
          </p:nvPr>
        </p:nvSpPr>
        <p:spPr>
          <a:xfrm>
            <a:off x="-1700" y="2156226"/>
            <a:ext cx="5958000" cy="1958400"/>
          </a:xfrm>
          <a:prstGeom prst="rect">
            <a:avLst/>
          </a:prstGeom>
          <a:solidFill>
            <a:schemeClr val="lt1"/>
          </a:solidFill>
          <a:ln>
            <a:noFill/>
          </a:ln>
        </p:spPr>
        <p:txBody>
          <a:bodyPr anchorCtr="0" anchor="ctr" bIns="180000" lIns="252000" spcFirstLastPara="1" rIns="180000" wrap="square" tIns="180000">
            <a:noAutofit/>
          </a:bodyPr>
          <a:lstStyle>
            <a:lvl1pPr lvl="0" algn="l">
              <a:lnSpc>
                <a:spcPct val="90000"/>
              </a:lnSpc>
              <a:spcBef>
                <a:spcPts val="0"/>
              </a:spcBef>
              <a:spcAft>
                <a:spcPts val="0"/>
              </a:spcAft>
              <a:buClr>
                <a:srgbClr val="3F3F3F"/>
              </a:buClr>
              <a:buSzPts val="4800"/>
              <a:buFont typeface="Corbel"/>
              <a:buNone/>
              <a:defRPr b="1" sz="4800">
                <a:solidFill>
                  <a:srgbClr val="3F3F3F"/>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2"/>
          <p:cNvSpPr txBox="1"/>
          <p:nvPr>
            <p:ph idx="1" type="body"/>
          </p:nvPr>
        </p:nvSpPr>
        <p:spPr>
          <a:xfrm>
            <a:off x="0" y="4110760"/>
            <a:ext cx="5956300" cy="1100565"/>
          </a:xfrm>
          <a:prstGeom prst="rect">
            <a:avLst/>
          </a:prstGeom>
          <a:solidFill>
            <a:schemeClr val="dk1">
              <a:alpha val="80000"/>
            </a:schemeClr>
          </a:solidFill>
          <a:ln>
            <a:noFill/>
          </a:ln>
        </p:spPr>
        <p:txBody>
          <a:bodyPr anchorCtr="0" anchor="t" bIns="180000" lIns="252000" spcFirstLastPara="1" rIns="180000" wrap="square" tIns="180000">
            <a:noAutofit/>
          </a:bodyPr>
          <a:lstStyle>
            <a:lvl1pPr indent="-228600" lvl="0" marL="457200" algn="l">
              <a:lnSpc>
                <a:spcPct val="90000"/>
              </a:lnSpc>
              <a:spcBef>
                <a:spcPts val="1000"/>
              </a:spcBef>
              <a:spcAft>
                <a:spcPts val="0"/>
              </a:spcAft>
              <a:buClr>
                <a:schemeClr val="lt1"/>
              </a:buClr>
              <a:buSzPts val="1800"/>
              <a:buNone/>
              <a:defRPr sz="1800">
                <a:solidFill>
                  <a:schemeClr val="lt1"/>
                </a:solidFill>
              </a:defRPr>
            </a:lvl1pPr>
            <a:lvl2pPr indent="-228600" lvl="1" marL="914400" algn="r">
              <a:lnSpc>
                <a:spcPct val="90000"/>
              </a:lnSpc>
              <a:spcBef>
                <a:spcPts val="500"/>
              </a:spcBef>
              <a:spcAft>
                <a:spcPts val="0"/>
              </a:spcAft>
              <a:buClr>
                <a:schemeClr val="lt1"/>
              </a:buClr>
              <a:buSzPts val="1800"/>
              <a:buNone/>
              <a:defRPr sz="1800">
                <a:solidFill>
                  <a:schemeClr val="lt1"/>
                </a:solidFill>
              </a:defRPr>
            </a:lvl2pPr>
            <a:lvl3pPr indent="-228600" lvl="2" marL="1371600" algn="r">
              <a:lnSpc>
                <a:spcPct val="90000"/>
              </a:lnSpc>
              <a:spcBef>
                <a:spcPts val="500"/>
              </a:spcBef>
              <a:spcAft>
                <a:spcPts val="0"/>
              </a:spcAft>
              <a:buClr>
                <a:schemeClr val="lt1"/>
              </a:buClr>
              <a:buSzPts val="1800"/>
              <a:buNone/>
              <a:defRPr sz="1800">
                <a:solidFill>
                  <a:schemeClr val="lt1"/>
                </a:solidFill>
              </a:defRPr>
            </a:lvl3pPr>
            <a:lvl4pPr indent="-228600" lvl="3" marL="1828800" algn="r">
              <a:lnSpc>
                <a:spcPct val="90000"/>
              </a:lnSpc>
              <a:spcBef>
                <a:spcPts val="500"/>
              </a:spcBef>
              <a:spcAft>
                <a:spcPts val="0"/>
              </a:spcAft>
              <a:buClr>
                <a:schemeClr val="lt1"/>
              </a:buClr>
              <a:buSzPts val="1800"/>
              <a:buNone/>
              <a:defRPr sz="1800">
                <a:solidFill>
                  <a:schemeClr val="lt1"/>
                </a:solidFill>
              </a:defRPr>
            </a:lvl4pPr>
            <a:lvl5pPr indent="-228600" lvl="4" marL="2286000" algn="r">
              <a:lnSpc>
                <a:spcPct val="90000"/>
              </a:lnSpc>
              <a:spcBef>
                <a:spcPts val="500"/>
              </a:spcBef>
              <a:spcAft>
                <a:spcPts val="0"/>
              </a:spcAft>
              <a:buClr>
                <a:schemeClr val="lt1"/>
              </a:buClr>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22"/>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2"/>
          <p:cNvSpPr/>
          <p:nvPr/>
        </p:nvSpPr>
        <p:spPr>
          <a:xfrm>
            <a:off x="0" y="5209682"/>
            <a:ext cx="2411412" cy="1148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68" name="Google Shape;68;p22"/>
          <p:cNvSpPr/>
          <p:nvPr/>
        </p:nvSpPr>
        <p:spPr>
          <a:xfrm>
            <a:off x="9780103" y="6803351"/>
            <a:ext cx="1979897" cy="54650"/>
          </a:xfrm>
          <a:prstGeom prst="rect">
            <a:avLst/>
          </a:prstGeom>
          <a:solidFill>
            <a:srgbClr val="D9D9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69" name="Google Shape;69;p22"/>
          <p:cNvSpPr/>
          <p:nvPr/>
        </p:nvSpPr>
        <p:spPr>
          <a:xfrm>
            <a:off x="0" y="6803351"/>
            <a:ext cx="9780104" cy="546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70" name="Google Shape;70;p22"/>
          <p:cNvSpPr/>
          <p:nvPr/>
        </p:nvSpPr>
        <p:spPr>
          <a:xfrm>
            <a:off x="11760000" y="6803351"/>
            <a:ext cx="432000" cy="546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71" name="Google Shape;71;p22"/>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itolo">
  <p:cSld name="Solo titolo">
    <p:spTree>
      <p:nvGrpSpPr>
        <p:cNvPr id="72" name="Shape 72"/>
        <p:cNvGrpSpPr/>
        <p:nvPr/>
      </p:nvGrpSpPr>
      <p:grpSpPr>
        <a:xfrm>
          <a:off x="0" y="0"/>
          <a:ext cx="0" cy="0"/>
          <a:chOff x="0" y="0"/>
          <a:chExt cx="0" cy="0"/>
        </a:xfrm>
      </p:grpSpPr>
      <p:sp>
        <p:nvSpPr>
          <p:cNvPr id="73" name="Google Shape;73;p23"/>
          <p:cNvSpPr txBox="1"/>
          <p:nvPr>
            <p:ph type="title"/>
          </p:nvPr>
        </p:nvSpPr>
        <p:spPr>
          <a:xfrm>
            <a:off x="432000" y="432000"/>
            <a:ext cx="11328000" cy="4320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3F3F3F"/>
              </a:buClr>
              <a:buSzPts val="3200"/>
              <a:buFont typeface="Corbel"/>
              <a:buNone/>
              <a:defRPr>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3"/>
          <p:cNvSpPr txBox="1"/>
          <p:nvPr>
            <p:ph idx="1" type="body"/>
          </p:nvPr>
        </p:nvSpPr>
        <p:spPr>
          <a:xfrm>
            <a:off x="431800" y="1008000"/>
            <a:ext cx="11339513" cy="36000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rgbClr val="3F3F3F"/>
              </a:buClr>
              <a:buSzPts val="1800"/>
              <a:buNone/>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3"/>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3"/>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immagine testo 2">
  <p:cSld name="Layout immagine testo 2">
    <p:spTree>
      <p:nvGrpSpPr>
        <p:cNvPr id="77" name="Shape 77"/>
        <p:cNvGrpSpPr/>
        <p:nvPr/>
      </p:nvGrpSpPr>
      <p:grpSpPr>
        <a:xfrm>
          <a:off x="0" y="0"/>
          <a:ext cx="0" cy="0"/>
          <a:chOff x="0" y="0"/>
          <a:chExt cx="0" cy="0"/>
        </a:xfrm>
      </p:grpSpPr>
      <p:sp>
        <p:nvSpPr>
          <p:cNvPr id="78" name="Google Shape;78;p24"/>
          <p:cNvSpPr/>
          <p:nvPr>
            <p:ph idx="2" type="pic"/>
          </p:nvPr>
        </p:nvSpPr>
        <p:spPr>
          <a:xfrm>
            <a:off x="0" y="-1"/>
            <a:ext cx="6096000" cy="6371351"/>
          </a:xfrm>
          <a:prstGeom prst="rect">
            <a:avLst/>
          </a:prstGeom>
          <a:solidFill>
            <a:srgbClr val="F2F2F2"/>
          </a:solidFill>
          <a:ln>
            <a:noFill/>
          </a:ln>
        </p:spPr>
      </p:sp>
      <p:sp>
        <p:nvSpPr>
          <p:cNvPr id="79" name="Google Shape;79;p24"/>
          <p:cNvSpPr txBox="1"/>
          <p:nvPr>
            <p:ph type="title"/>
          </p:nvPr>
        </p:nvSpPr>
        <p:spPr>
          <a:xfrm>
            <a:off x="5118100" y="1869795"/>
            <a:ext cx="6641900" cy="1124345"/>
          </a:xfrm>
          <a:prstGeom prst="rect">
            <a:avLst/>
          </a:prstGeom>
          <a:solidFill>
            <a:srgbClr val="F2F2F2"/>
          </a:solidFill>
          <a:ln>
            <a:noFill/>
          </a:ln>
        </p:spPr>
        <p:txBody>
          <a:bodyPr anchorCtr="0" anchor="ctr" bIns="180000" lIns="180000" spcFirstLastPara="1" rIns="180000" wrap="square" tIns="180000">
            <a:noAutofit/>
          </a:bodyPr>
          <a:lstStyle>
            <a:lvl1pPr lvl="0" algn="l">
              <a:lnSpc>
                <a:spcPct val="70000"/>
              </a:lnSpc>
              <a:spcBef>
                <a:spcPts val="0"/>
              </a:spcBef>
              <a:spcAft>
                <a:spcPts val="0"/>
              </a:spcAft>
              <a:buClr>
                <a:srgbClr val="3F3F3F"/>
              </a:buClr>
              <a:buSzPts val="4400"/>
              <a:buFont typeface="Corbel"/>
              <a:buNone/>
              <a:defRPr b="1" sz="4400">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4"/>
          <p:cNvSpPr txBox="1"/>
          <p:nvPr>
            <p:ph idx="1" type="body"/>
          </p:nvPr>
        </p:nvSpPr>
        <p:spPr>
          <a:xfrm>
            <a:off x="5118334" y="2994141"/>
            <a:ext cx="6641626" cy="590155"/>
          </a:xfrm>
          <a:prstGeom prst="rect">
            <a:avLst/>
          </a:prstGeom>
          <a:solidFill>
            <a:schemeClr val="dk1">
              <a:alpha val="80000"/>
            </a:schemeClr>
          </a:solidFill>
          <a:ln>
            <a:noFill/>
          </a:ln>
        </p:spPr>
        <p:txBody>
          <a:bodyPr anchorCtr="0" anchor="t" bIns="180000" lIns="180000" spcFirstLastPara="1" rIns="180000" wrap="square" tIns="180000">
            <a:noAutofit/>
          </a:bodyPr>
          <a:lstStyle>
            <a:lvl1pPr indent="-228600" lvl="0" marL="457200" algn="l">
              <a:lnSpc>
                <a:spcPct val="90000"/>
              </a:lnSpc>
              <a:spcBef>
                <a:spcPts val="1000"/>
              </a:spcBef>
              <a:spcAft>
                <a:spcPts val="0"/>
              </a:spcAft>
              <a:buClr>
                <a:schemeClr val="lt1"/>
              </a:buClr>
              <a:buSzPts val="1800"/>
              <a:buNone/>
              <a:defRPr>
                <a:solidFill>
                  <a:schemeClr val="lt1"/>
                </a:solidFill>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4"/>
          <p:cNvSpPr txBox="1"/>
          <p:nvPr>
            <p:ph idx="3" type="body"/>
          </p:nvPr>
        </p:nvSpPr>
        <p:spPr>
          <a:xfrm>
            <a:off x="6288000" y="3763648"/>
            <a:ext cx="5472000" cy="2428351"/>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rgbClr val="3F3F3F"/>
              </a:buClr>
              <a:buSzPts val="1800"/>
              <a:buChar char="•"/>
              <a:defRPr>
                <a:solidFill>
                  <a:srgbClr val="3F3F3F"/>
                </a:solidFill>
              </a:defRPr>
            </a:lvl1pPr>
            <a:lvl2pPr indent="-330200" lvl="1" marL="914400" algn="l">
              <a:lnSpc>
                <a:spcPct val="90000"/>
              </a:lnSpc>
              <a:spcBef>
                <a:spcPts val="500"/>
              </a:spcBef>
              <a:spcAft>
                <a:spcPts val="0"/>
              </a:spcAft>
              <a:buClr>
                <a:srgbClr val="3F3F3F"/>
              </a:buClr>
              <a:buSzPts val="1600"/>
              <a:buChar char="•"/>
              <a:defRPr>
                <a:solidFill>
                  <a:srgbClr val="3F3F3F"/>
                </a:solidFill>
              </a:defRPr>
            </a:lvl2pPr>
            <a:lvl3pPr indent="-317500" lvl="2" marL="1371600" algn="l">
              <a:lnSpc>
                <a:spcPct val="90000"/>
              </a:lnSpc>
              <a:spcBef>
                <a:spcPts val="500"/>
              </a:spcBef>
              <a:spcAft>
                <a:spcPts val="0"/>
              </a:spcAft>
              <a:buClr>
                <a:srgbClr val="3F3F3F"/>
              </a:buClr>
              <a:buSzPts val="1400"/>
              <a:buChar char="•"/>
              <a:defRPr>
                <a:solidFill>
                  <a:srgbClr val="3F3F3F"/>
                </a:solidFill>
              </a:defRPr>
            </a:lvl3pPr>
            <a:lvl4pPr indent="-317500" lvl="3" marL="1828800" algn="l">
              <a:lnSpc>
                <a:spcPct val="90000"/>
              </a:lnSpc>
              <a:spcBef>
                <a:spcPts val="500"/>
              </a:spcBef>
              <a:spcAft>
                <a:spcPts val="0"/>
              </a:spcAft>
              <a:buClr>
                <a:srgbClr val="3F3F3F"/>
              </a:buClr>
              <a:buSzPts val="1400"/>
              <a:buChar char="•"/>
              <a:defRPr>
                <a:solidFill>
                  <a:srgbClr val="3F3F3F"/>
                </a:solidFill>
              </a:defRPr>
            </a:lvl4pPr>
            <a:lvl5pPr indent="-317500" lvl="4" marL="2286000" algn="l">
              <a:lnSpc>
                <a:spcPct val="90000"/>
              </a:lnSpc>
              <a:spcBef>
                <a:spcPts val="500"/>
              </a:spcBef>
              <a:spcAft>
                <a:spcPts val="0"/>
              </a:spcAft>
              <a:buClr>
                <a:srgbClr val="3F3F3F"/>
              </a:buClr>
              <a:buSzPts val="1400"/>
              <a:buChar char="•"/>
              <a:defRPr>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4"/>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
        <p:nvSpPr>
          <p:cNvPr id="84" name="Google Shape;84;p24"/>
          <p:cNvSpPr/>
          <p:nvPr/>
        </p:nvSpPr>
        <p:spPr>
          <a:xfrm>
            <a:off x="9775824" y="1762069"/>
            <a:ext cx="1984175" cy="1148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zie">
  <p:cSld name="Grazie">
    <p:bg>
      <p:bgPr>
        <a:solidFill>
          <a:srgbClr val="F2F2F2"/>
        </a:solidFill>
      </p:bgPr>
    </p:bg>
    <p:spTree>
      <p:nvGrpSpPr>
        <p:cNvPr id="85" name="Shape 85"/>
        <p:cNvGrpSpPr/>
        <p:nvPr/>
      </p:nvGrpSpPr>
      <p:grpSpPr>
        <a:xfrm>
          <a:off x="0" y="0"/>
          <a:ext cx="0" cy="0"/>
          <a:chOff x="0" y="0"/>
          <a:chExt cx="0" cy="0"/>
        </a:xfrm>
      </p:grpSpPr>
      <p:sp>
        <p:nvSpPr>
          <p:cNvPr id="86" name="Google Shape;86;p25"/>
          <p:cNvSpPr/>
          <p:nvPr>
            <p:ph idx="2" type="pic"/>
          </p:nvPr>
        </p:nvSpPr>
        <p:spPr>
          <a:xfrm>
            <a:off x="0" y="0"/>
            <a:ext cx="9780102" cy="6804025"/>
          </a:xfrm>
          <a:prstGeom prst="rect">
            <a:avLst/>
          </a:prstGeom>
          <a:solidFill>
            <a:srgbClr val="D8D8D8"/>
          </a:solidFill>
          <a:ln>
            <a:noFill/>
          </a:ln>
        </p:spPr>
      </p:sp>
      <p:sp>
        <p:nvSpPr>
          <p:cNvPr id="87" name="Google Shape;87;p25"/>
          <p:cNvSpPr txBox="1"/>
          <p:nvPr>
            <p:ph type="ctrTitle"/>
          </p:nvPr>
        </p:nvSpPr>
        <p:spPr>
          <a:xfrm>
            <a:off x="8458200" y="2798354"/>
            <a:ext cx="3733800" cy="1013684"/>
          </a:xfrm>
          <a:prstGeom prst="rect">
            <a:avLst/>
          </a:prstGeom>
          <a:solidFill>
            <a:schemeClr val="lt1"/>
          </a:solidFill>
          <a:ln>
            <a:noFill/>
          </a:ln>
        </p:spPr>
        <p:txBody>
          <a:bodyPr anchorCtr="0" anchor="t" bIns="180000" lIns="180000" spcFirstLastPara="1" rIns="252000" wrap="square" tIns="180000">
            <a:noAutofit/>
          </a:bodyPr>
          <a:lstStyle>
            <a:lvl1pPr lvl="0" algn="r">
              <a:lnSpc>
                <a:spcPct val="90000"/>
              </a:lnSpc>
              <a:spcBef>
                <a:spcPts val="0"/>
              </a:spcBef>
              <a:spcAft>
                <a:spcPts val="0"/>
              </a:spcAft>
              <a:buClr>
                <a:srgbClr val="3F3F3F"/>
              </a:buClr>
              <a:buSzPts val="6000"/>
              <a:buFont typeface="Corbel"/>
              <a:buNone/>
              <a:defRPr b="1"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5"/>
          <p:cNvSpPr txBox="1"/>
          <p:nvPr>
            <p:ph idx="1" type="body"/>
          </p:nvPr>
        </p:nvSpPr>
        <p:spPr>
          <a:xfrm>
            <a:off x="8458200" y="3957705"/>
            <a:ext cx="2910342" cy="316800"/>
          </a:xfrm>
          <a:prstGeom prst="rect">
            <a:avLst/>
          </a:prstGeom>
          <a:solidFill>
            <a:srgbClr val="3F3F3F"/>
          </a:solidFill>
          <a:ln>
            <a:noFill/>
          </a:ln>
        </p:spPr>
        <p:txBody>
          <a:bodyPr anchorCtr="0" anchor="ctr" bIns="0" lIns="0" spcFirstLastPara="1" rIns="72000" wrap="square" tIns="0">
            <a:noAutofit/>
          </a:bodyPr>
          <a:lstStyle>
            <a:lvl1pPr indent="-228600" lvl="0" marL="457200" algn="r">
              <a:lnSpc>
                <a:spcPct val="90000"/>
              </a:lnSpc>
              <a:spcBef>
                <a:spcPts val="1000"/>
              </a:spcBef>
              <a:spcAft>
                <a:spcPts val="0"/>
              </a:spcAft>
              <a:buClr>
                <a:schemeClr val="lt1"/>
              </a:buClr>
              <a:buSzPts val="1800"/>
              <a:buNone/>
              <a:defRPr>
                <a:solidFill>
                  <a:schemeClr val="lt1"/>
                </a:solidFill>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25"/>
          <p:cNvSpPr txBox="1"/>
          <p:nvPr>
            <p:ph idx="3" type="body"/>
          </p:nvPr>
        </p:nvSpPr>
        <p:spPr>
          <a:xfrm>
            <a:off x="8458200" y="4306722"/>
            <a:ext cx="2910342" cy="316800"/>
          </a:xfrm>
          <a:prstGeom prst="rect">
            <a:avLst/>
          </a:prstGeom>
          <a:solidFill>
            <a:srgbClr val="3F3F3F"/>
          </a:solidFill>
          <a:ln>
            <a:noFill/>
          </a:ln>
        </p:spPr>
        <p:txBody>
          <a:bodyPr anchorCtr="0" anchor="ctr" bIns="0" lIns="0" spcFirstLastPara="1" rIns="72000" wrap="square" tIns="0">
            <a:noAutofit/>
          </a:bodyPr>
          <a:lstStyle>
            <a:lvl1pPr indent="-228600" lvl="0" marL="457200" algn="r">
              <a:lnSpc>
                <a:spcPct val="90000"/>
              </a:lnSpc>
              <a:spcBef>
                <a:spcPts val="1000"/>
              </a:spcBef>
              <a:spcAft>
                <a:spcPts val="0"/>
              </a:spcAft>
              <a:buClr>
                <a:schemeClr val="lt1"/>
              </a:buClr>
              <a:buSzPts val="1800"/>
              <a:buNone/>
              <a:defRPr>
                <a:solidFill>
                  <a:schemeClr val="lt1"/>
                </a:solidFill>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25"/>
          <p:cNvSpPr txBox="1"/>
          <p:nvPr>
            <p:ph idx="4" type="body"/>
          </p:nvPr>
        </p:nvSpPr>
        <p:spPr>
          <a:xfrm>
            <a:off x="8458200" y="4655739"/>
            <a:ext cx="2910342" cy="316800"/>
          </a:xfrm>
          <a:prstGeom prst="rect">
            <a:avLst/>
          </a:prstGeom>
          <a:solidFill>
            <a:srgbClr val="3F3F3F"/>
          </a:solidFill>
          <a:ln>
            <a:noFill/>
          </a:ln>
        </p:spPr>
        <p:txBody>
          <a:bodyPr anchorCtr="0" anchor="ctr" bIns="0" lIns="0" spcFirstLastPara="1" rIns="72000" wrap="square" tIns="0">
            <a:noAutofit/>
          </a:bodyPr>
          <a:lstStyle>
            <a:lvl1pPr indent="-228600" lvl="0" marL="457200" algn="r">
              <a:lnSpc>
                <a:spcPct val="90000"/>
              </a:lnSpc>
              <a:spcBef>
                <a:spcPts val="1000"/>
              </a:spcBef>
              <a:spcAft>
                <a:spcPts val="0"/>
              </a:spcAft>
              <a:buClr>
                <a:schemeClr val="lt1"/>
              </a:buClr>
              <a:buSzPts val="1800"/>
              <a:buNone/>
              <a:defRPr>
                <a:solidFill>
                  <a:schemeClr val="lt1"/>
                </a:solidFill>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25"/>
          <p:cNvSpPr txBox="1"/>
          <p:nvPr>
            <p:ph idx="5" type="body"/>
          </p:nvPr>
        </p:nvSpPr>
        <p:spPr>
          <a:xfrm>
            <a:off x="8458200" y="5004756"/>
            <a:ext cx="2910342" cy="316800"/>
          </a:xfrm>
          <a:prstGeom prst="rect">
            <a:avLst/>
          </a:prstGeom>
          <a:solidFill>
            <a:srgbClr val="3F3F3F"/>
          </a:solidFill>
          <a:ln>
            <a:noFill/>
          </a:ln>
        </p:spPr>
        <p:txBody>
          <a:bodyPr anchorCtr="0" anchor="ctr" bIns="0" lIns="0" spcFirstLastPara="1" rIns="72000" wrap="square" tIns="0">
            <a:noAutofit/>
          </a:bodyPr>
          <a:lstStyle>
            <a:lvl1pPr indent="-228600" lvl="0" marL="457200" algn="r">
              <a:lnSpc>
                <a:spcPct val="90000"/>
              </a:lnSpc>
              <a:spcBef>
                <a:spcPts val="1000"/>
              </a:spcBef>
              <a:spcAft>
                <a:spcPts val="0"/>
              </a:spcAft>
              <a:buClr>
                <a:schemeClr val="lt1"/>
              </a:buClr>
              <a:buSzPts val="1800"/>
              <a:buNone/>
              <a:defRPr>
                <a:solidFill>
                  <a:schemeClr val="lt1"/>
                </a:solidFill>
              </a:defRPr>
            </a:lvl1pPr>
            <a:lvl2pPr indent="-228600" lvl="1" marL="914400" algn="l">
              <a:lnSpc>
                <a:spcPct val="90000"/>
              </a:lnSpc>
              <a:spcBef>
                <a:spcPts val="500"/>
              </a:spcBef>
              <a:spcAft>
                <a:spcPts val="0"/>
              </a:spcAft>
              <a:buClr>
                <a:srgbClr val="3F3F3F"/>
              </a:buClr>
              <a:buSzPts val="1600"/>
              <a:buNone/>
              <a:defRPr/>
            </a:lvl2pPr>
            <a:lvl3pPr indent="-228600" lvl="2" marL="1371600" algn="l">
              <a:lnSpc>
                <a:spcPct val="90000"/>
              </a:lnSpc>
              <a:spcBef>
                <a:spcPts val="500"/>
              </a:spcBef>
              <a:spcAft>
                <a:spcPts val="0"/>
              </a:spcAft>
              <a:buClr>
                <a:srgbClr val="3F3F3F"/>
              </a:buClr>
              <a:buSzPts val="1400"/>
              <a:buNone/>
              <a:defRPr/>
            </a:lvl3pPr>
            <a:lvl4pPr indent="-228600" lvl="3" marL="1828800" algn="l">
              <a:lnSpc>
                <a:spcPct val="90000"/>
              </a:lnSpc>
              <a:spcBef>
                <a:spcPts val="500"/>
              </a:spcBef>
              <a:spcAft>
                <a:spcPts val="0"/>
              </a:spcAft>
              <a:buClr>
                <a:srgbClr val="3F3F3F"/>
              </a:buClr>
              <a:buSzPts val="1400"/>
              <a:buNone/>
              <a:defRPr/>
            </a:lvl4pPr>
            <a:lvl5pPr indent="-228600" lvl="4" marL="2286000" algn="l">
              <a:lnSpc>
                <a:spcPct val="90000"/>
              </a:lnSpc>
              <a:spcBef>
                <a:spcPts val="500"/>
              </a:spcBef>
              <a:spcAft>
                <a:spcPts val="0"/>
              </a:spcAft>
              <a:buClr>
                <a:srgbClr val="3F3F3F"/>
              </a:buClr>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25"/>
          <p:cNvSpPr/>
          <p:nvPr/>
        </p:nvSpPr>
        <p:spPr>
          <a:xfrm>
            <a:off x="11760000" y="6803351"/>
            <a:ext cx="432000" cy="546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93" name="Google Shape;93;p25"/>
          <p:cNvSpPr/>
          <p:nvPr/>
        </p:nvSpPr>
        <p:spPr>
          <a:xfrm>
            <a:off x="0" y="6803351"/>
            <a:ext cx="9780104" cy="546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94" name="Google Shape;94;p25"/>
          <p:cNvSpPr/>
          <p:nvPr/>
        </p:nvSpPr>
        <p:spPr>
          <a:xfrm>
            <a:off x="9780103" y="6803351"/>
            <a:ext cx="1979897" cy="54650"/>
          </a:xfrm>
          <a:prstGeom prst="rect">
            <a:avLst/>
          </a:prstGeom>
          <a:solidFill>
            <a:srgbClr val="D9D9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95" name="Google Shape;95;p25"/>
          <p:cNvSpPr/>
          <p:nvPr/>
        </p:nvSpPr>
        <p:spPr>
          <a:xfrm>
            <a:off x="8458200" y="2685912"/>
            <a:ext cx="3733800" cy="1148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96" name="Google Shape;96;p25"/>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p:nvPr/>
        </p:nvSpPr>
        <p:spPr>
          <a:xfrm>
            <a:off x="9780101" y="6371351"/>
            <a:ext cx="1979897" cy="43199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1" name="Google Shape;11;p16"/>
          <p:cNvSpPr/>
          <p:nvPr/>
        </p:nvSpPr>
        <p:spPr>
          <a:xfrm>
            <a:off x="9780103" y="6803351"/>
            <a:ext cx="1979897" cy="54650"/>
          </a:xfrm>
          <a:prstGeom prst="rect">
            <a:avLst/>
          </a:prstGeom>
          <a:solidFill>
            <a:srgbClr val="D9D9D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2" name="Google Shape;12;p16"/>
          <p:cNvSpPr/>
          <p:nvPr/>
        </p:nvSpPr>
        <p:spPr>
          <a:xfrm>
            <a:off x="0" y="6371351"/>
            <a:ext cx="9780102" cy="432000"/>
          </a:xfrm>
          <a:custGeom>
            <a:rect b="b" l="l" r="r" t="t"/>
            <a:pathLst>
              <a:path extrusionOk="0" h="432000" w="9780102">
                <a:moveTo>
                  <a:pt x="0" y="0"/>
                </a:moveTo>
                <a:lnTo>
                  <a:pt x="9780102" y="0"/>
                </a:lnTo>
                <a:lnTo>
                  <a:pt x="9780102" y="432000"/>
                </a:lnTo>
                <a:lnTo>
                  <a:pt x="0" y="432000"/>
                </a:ln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3" name="Google Shape;13;p16"/>
          <p:cNvSpPr txBox="1"/>
          <p:nvPr>
            <p:ph type="title"/>
          </p:nvPr>
        </p:nvSpPr>
        <p:spPr>
          <a:xfrm>
            <a:off x="432000" y="432000"/>
            <a:ext cx="11328000" cy="4320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rgbClr val="3F3F3F"/>
              </a:buClr>
              <a:buSzPts val="3200"/>
              <a:buFont typeface="Corbel"/>
              <a:buNone/>
              <a:defRPr b="1" i="0" sz="3200" u="none" cap="none" strike="noStrike">
                <a:solidFill>
                  <a:srgbClr val="3F3F3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6"/>
          <p:cNvSpPr txBox="1"/>
          <p:nvPr>
            <p:ph idx="1" type="body"/>
          </p:nvPr>
        </p:nvSpPr>
        <p:spPr>
          <a:xfrm>
            <a:off x="432000" y="1512000"/>
            <a:ext cx="11328000" cy="4679250"/>
          </a:xfrm>
          <a:prstGeom prst="rect">
            <a:avLst/>
          </a:prstGeom>
          <a:noFill/>
          <a:ln>
            <a:noFill/>
          </a:ln>
        </p:spPr>
        <p:txBody>
          <a:bodyPr anchorCtr="0" anchor="t" bIns="0" lIns="0" spcFirstLastPara="1" rIns="0" wrap="square" tIns="0">
            <a:noAutofit/>
          </a:bodyPr>
          <a:lstStyle>
            <a:lvl1pPr indent="-342900" lvl="0" marL="457200" marR="0" rtl="0" algn="l">
              <a:lnSpc>
                <a:spcPct val="90000"/>
              </a:lnSpc>
              <a:spcBef>
                <a:spcPts val="1000"/>
              </a:spcBef>
              <a:spcAft>
                <a:spcPts val="0"/>
              </a:spcAft>
              <a:buClr>
                <a:srgbClr val="3F3F3F"/>
              </a:buClr>
              <a:buSzPts val="1800"/>
              <a:buFont typeface="Arial"/>
              <a:buChar char="•"/>
              <a:defRPr b="0" i="0" sz="1800" u="none" cap="none" strike="noStrike">
                <a:solidFill>
                  <a:srgbClr val="3F3F3F"/>
                </a:solidFill>
                <a:latin typeface="Candara"/>
                <a:ea typeface="Candara"/>
                <a:cs typeface="Candara"/>
                <a:sym typeface="Candara"/>
              </a:defRPr>
            </a:lvl1pPr>
            <a:lvl2pPr indent="-330200" lvl="1" marL="914400" marR="0" rtl="0" algn="l">
              <a:lnSpc>
                <a:spcPct val="90000"/>
              </a:lnSpc>
              <a:spcBef>
                <a:spcPts val="500"/>
              </a:spcBef>
              <a:spcAft>
                <a:spcPts val="0"/>
              </a:spcAft>
              <a:buClr>
                <a:srgbClr val="3F3F3F"/>
              </a:buClr>
              <a:buSzPts val="1600"/>
              <a:buFont typeface="Arial"/>
              <a:buChar char="•"/>
              <a:defRPr b="0" i="0" sz="1600" u="none" cap="none" strike="noStrike">
                <a:solidFill>
                  <a:srgbClr val="3F3F3F"/>
                </a:solidFill>
                <a:latin typeface="Candara"/>
                <a:ea typeface="Candara"/>
                <a:cs typeface="Candara"/>
                <a:sym typeface="Candara"/>
              </a:defRPr>
            </a:lvl2pPr>
            <a:lvl3pPr indent="-317500" lvl="2" marL="13716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ndara"/>
                <a:ea typeface="Candara"/>
                <a:cs typeface="Candara"/>
                <a:sym typeface="Candara"/>
              </a:defRPr>
            </a:lvl3pPr>
            <a:lvl4pPr indent="-317500" lvl="3" marL="18288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ndara"/>
                <a:ea typeface="Candara"/>
                <a:cs typeface="Candara"/>
                <a:sym typeface="Candara"/>
              </a:defRPr>
            </a:lvl4pPr>
            <a:lvl5pPr indent="-317500" lvl="4" marL="2286000" marR="0" rtl="0" algn="l">
              <a:lnSpc>
                <a:spcPct val="90000"/>
              </a:lnSpc>
              <a:spcBef>
                <a:spcPts val="500"/>
              </a:spcBef>
              <a:spcAft>
                <a:spcPts val="0"/>
              </a:spcAft>
              <a:buClr>
                <a:srgbClr val="3F3F3F"/>
              </a:buClr>
              <a:buSzPts val="1400"/>
              <a:buFont typeface="Arial"/>
              <a:buChar char="•"/>
              <a:defRPr b="0" i="0" sz="1400" u="none" cap="none" strike="noStrike">
                <a:solidFill>
                  <a:srgbClr val="3F3F3F"/>
                </a:solidFill>
                <a:latin typeface="Candara"/>
                <a:ea typeface="Candara"/>
                <a:cs typeface="Candara"/>
                <a:sym typeface="Candar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ndara"/>
                <a:ea typeface="Candara"/>
                <a:cs typeface="Candara"/>
                <a:sym typeface="Candara"/>
              </a:defRPr>
            </a:lvl9pPr>
          </a:lstStyle>
          <a:p/>
        </p:txBody>
      </p:sp>
      <p:sp>
        <p:nvSpPr>
          <p:cNvPr id="15" name="Google Shape;15;p16"/>
          <p:cNvSpPr txBox="1"/>
          <p:nvPr>
            <p:ph idx="11" type="ftr"/>
          </p:nvPr>
        </p:nvSpPr>
        <p:spPr>
          <a:xfrm>
            <a:off x="432000" y="6439820"/>
            <a:ext cx="5664000" cy="295062"/>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200" u="none" cap="none" strike="noStrike">
                <a:solidFill>
                  <a:srgbClr val="3F3F3F"/>
                </a:solidFill>
                <a:latin typeface="Candara"/>
                <a:ea typeface="Candara"/>
                <a:cs typeface="Candara"/>
                <a:sym typeface="Candara"/>
              </a:defRPr>
            </a:lvl1pPr>
            <a:lvl2pPr lvl="1"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2pPr>
            <a:lvl3pPr lvl="2"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3pPr>
            <a:lvl4pPr lvl="3"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4pPr>
            <a:lvl5pPr lvl="4"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5pPr>
            <a:lvl6pPr lvl="5"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6pPr>
            <a:lvl7pPr lvl="6"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7pPr>
            <a:lvl8pPr lvl="7"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8pPr>
            <a:lvl9pPr lvl="8" marR="0" rtl="0" algn="l">
              <a:spcBef>
                <a:spcPts val="0"/>
              </a:spcBef>
              <a:spcAft>
                <a:spcPts val="0"/>
              </a:spcAft>
              <a:buSzPts val="1400"/>
              <a:buNone/>
              <a:defRPr b="0" i="0" sz="1800" u="none" cap="none" strike="noStrike">
                <a:solidFill>
                  <a:schemeClr val="dk1"/>
                </a:solidFill>
                <a:latin typeface="Candara"/>
                <a:ea typeface="Candara"/>
                <a:cs typeface="Candara"/>
                <a:sym typeface="Candara"/>
              </a:defRPr>
            </a:lvl9pPr>
          </a:lstStyle>
          <a:p/>
        </p:txBody>
      </p:sp>
      <p:sp>
        <p:nvSpPr>
          <p:cNvPr id="16" name="Google Shape;16;p16"/>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lvl1pPr indent="0" lvl="0" marL="0" marR="0" rtl="0" algn="ctr">
              <a:spcBef>
                <a:spcPts val="0"/>
              </a:spcBef>
              <a:buNone/>
              <a:defRPr b="0" i="0" sz="1200" u="none" cap="none" strike="noStrike">
                <a:solidFill>
                  <a:schemeClr val="lt1"/>
                </a:solidFill>
                <a:latin typeface="Corbel"/>
                <a:ea typeface="Corbel"/>
                <a:cs typeface="Corbel"/>
                <a:sym typeface="Corbel"/>
              </a:defRPr>
            </a:lvl1pPr>
            <a:lvl2pPr indent="0" lvl="1" marL="0" marR="0" rtl="0" algn="ctr">
              <a:spcBef>
                <a:spcPts val="0"/>
              </a:spcBef>
              <a:buNone/>
              <a:defRPr b="0" i="0" sz="1200" u="none" cap="none" strike="noStrike">
                <a:solidFill>
                  <a:schemeClr val="lt1"/>
                </a:solidFill>
                <a:latin typeface="Corbel"/>
                <a:ea typeface="Corbel"/>
                <a:cs typeface="Corbel"/>
                <a:sym typeface="Corbel"/>
              </a:defRPr>
            </a:lvl2pPr>
            <a:lvl3pPr indent="0" lvl="2" marL="0" marR="0" rtl="0" algn="ctr">
              <a:spcBef>
                <a:spcPts val="0"/>
              </a:spcBef>
              <a:buNone/>
              <a:defRPr b="0" i="0" sz="1200" u="none" cap="none" strike="noStrike">
                <a:solidFill>
                  <a:schemeClr val="lt1"/>
                </a:solidFill>
                <a:latin typeface="Corbel"/>
                <a:ea typeface="Corbel"/>
                <a:cs typeface="Corbel"/>
                <a:sym typeface="Corbel"/>
              </a:defRPr>
            </a:lvl3pPr>
            <a:lvl4pPr indent="0" lvl="3" marL="0" marR="0" rtl="0" algn="ctr">
              <a:spcBef>
                <a:spcPts val="0"/>
              </a:spcBef>
              <a:buNone/>
              <a:defRPr b="0" i="0" sz="1200" u="none" cap="none" strike="noStrike">
                <a:solidFill>
                  <a:schemeClr val="lt1"/>
                </a:solidFill>
                <a:latin typeface="Corbel"/>
                <a:ea typeface="Corbel"/>
                <a:cs typeface="Corbel"/>
                <a:sym typeface="Corbel"/>
              </a:defRPr>
            </a:lvl4pPr>
            <a:lvl5pPr indent="0" lvl="4" marL="0" marR="0" rtl="0" algn="ctr">
              <a:spcBef>
                <a:spcPts val="0"/>
              </a:spcBef>
              <a:buNone/>
              <a:defRPr b="0" i="0" sz="1200" u="none" cap="none" strike="noStrike">
                <a:solidFill>
                  <a:schemeClr val="lt1"/>
                </a:solidFill>
                <a:latin typeface="Corbel"/>
                <a:ea typeface="Corbel"/>
                <a:cs typeface="Corbel"/>
                <a:sym typeface="Corbel"/>
              </a:defRPr>
            </a:lvl5pPr>
            <a:lvl6pPr indent="0" lvl="5" marL="0" marR="0" rtl="0" algn="ctr">
              <a:spcBef>
                <a:spcPts val="0"/>
              </a:spcBef>
              <a:buNone/>
              <a:defRPr b="0" i="0" sz="1200" u="none" cap="none" strike="noStrike">
                <a:solidFill>
                  <a:schemeClr val="lt1"/>
                </a:solidFill>
                <a:latin typeface="Corbel"/>
                <a:ea typeface="Corbel"/>
                <a:cs typeface="Corbel"/>
                <a:sym typeface="Corbel"/>
              </a:defRPr>
            </a:lvl6pPr>
            <a:lvl7pPr indent="0" lvl="6" marL="0" marR="0" rtl="0" algn="ctr">
              <a:spcBef>
                <a:spcPts val="0"/>
              </a:spcBef>
              <a:buNone/>
              <a:defRPr b="0" i="0" sz="1200" u="none" cap="none" strike="noStrike">
                <a:solidFill>
                  <a:schemeClr val="lt1"/>
                </a:solidFill>
                <a:latin typeface="Corbel"/>
                <a:ea typeface="Corbel"/>
                <a:cs typeface="Corbel"/>
                <a:sym typeface="Corbel"/>
              </a:defRPr>
            </a:lvl7pPr>
            <a:lvl8pPr indent="0" lvl="7" marL="0" marR="0" rtl="0" algn="ctr">
              <a:spcBef>
                <a:spcPts val="0"/>
              </a:spcBef>
              <a:buNone/>
              <a:defRPr b="0" i="0" sz="1200" u="none" cap="none" strike="noStrike">
                <a:solidFill>
                  <a:schemeClr val="lt1"/>
                </a:solidFill>
                <a:latin typeface="Corbel"/>
                <a:ea typeface="Corbel"/>
                <a:cs typeface="Corbel"/>
                <a:sym typeface="Corbel"/>
              </a:defRPr>
            </a:lvl8pPr>
            <a:lvl9pPr indent="0" lvl="8" marL="0" marR="0" rtl="0" algn="ctr">
              <a:spcBef>
                <a:spcPts val="0"/>
              </a:spcBef>
              <a:buNone/>
              <a:defRPr b="0" i="0" sz="1200" u="none" cap="none" strike="noStrike">
                <a:solidFill>
                  <a:schemeClr val="lt1"/>
                </a:solidFill>
                <a:latin typeface="Corbel"/>
                <a:ea typeface="Corbel"/>
                <a:cs typeface="Corbel"/>
                <a:sym typeface="Corbel"/>
              </a:defRPr>
            </a:lvl9pPr>
          </a:lstStyle>
          <a:p>
            <a:pPr indent="0" lvl="0" marL="0" rtl="0" algn="ctr">
              <a:spcBef>
                <a:spcPts val="0"/>
              </a:spcBef>
              <a:spcAft>
                <a:spcPts val="0"/>
              </a:spcAft>
              <a:buNone/>
            </a:pPr>
            <a:fld id="{00000000-1234-1234-1234-123412341234}" type="slidenum">
              <a:rPr lang="it-IT"/>
              <a:t>‹#›</a:t>
            </a:fld>
            <a:endParaRPr/>
          </a:p>
        </p:txBody>
      </p:sp>
      <p:sp>
        <p:nvSpPr>
          <p:cNvPr id="17" name="Google Shape;17;p16"/>
          <p:cNvSpPr txBox="1"/>
          <p:nvPr/>
        </p:nvSpPr>
        <p:spPr>
          <a:xfrm>
            <a:off x="10243100" y="6430153"/>
            <a:ext cx="1053900" cy="365535"/>
          </a:xfrm>
          <a:prstGeom prst="rect">
            <a:avLst/>
          </a:prstGeom>
          <a:noFill/>
          <a:ln>
            <a:noFill/>
          </a:ln>
        </p:spPr>
        <p:txBody>
          <a:bodyPr anchorCtr="0" anchor="ctr" bIns="0" lIns="91425" spcFirstLastPara="1" rIns="91425" wrap="square" tIns="108000">
            <a:spAutoFit/>
          </a:bodyPr>
          <a:lstStyle/>
          <a:p>
            <a:pPr indent="0" lvl="0" marL="0" marR="0" rtl="0" algn="r">
              <a:lnSpc>
                <a:spcPct val="40000"/>
              </a:lnSpc>
              <a:spcBef>
                <a:spcPts val="0"/>
              </a:spcBef>
              <a:spcAft>
                <a:spcPts val="0"/>
              </a:spcAft>
              <a:buNone/>
            </a:pPr>
            <a:r>
              <a:rPr b="1" i="0" lang="it-IT" sz="2500" u="none" cap="none" strike="noStrike">
                <a:solidFill>
                  <a:schemeClr val="accent1"/>
                </a:solidFill>
                <a:latin typeface="Corbel"/>
                <a:ea typeface="Corbel"/>
                <a:cs typeface="Corbel"/>
                <a:sym typeface="Corbel"/>
              </a:rPr>
              <a:t>TREY</a:t>
            </a:r>
            <a:r>
              <a:rPr b="1" i="0" lang="it-IT" sz="1600" u="none" cap="none" strike="noStrike">
                <a:solidFill>
                  <a:schemeClr val="accent1"/>
                </a:solidFill>
                <a:latin typeface="Corbel"/>
                <a:ea typeface="Corbel"/>
                <a:cs typeface="Corbel"/>
                <a:sym typeface="Corbel"/>
              </a:rPr>
              <a:t> </a:t>
            </a:r>
            <a:br>
              <a:rPr b="1" i="0" lang="it-IT" sz="1600" u="none" cap="none" strike="noStrike">
                <a:solidFill>
                  <a:schemeClr val="accent1"/>
                </a:solidFill>
                <a:latin typeface="Corbel"/>
                <a:ea typeface="Corbel"/>
                <a:cs typeface="Corbel"/>
                <a:sym typeface="Corbel"/>
              </a:rPr>
            </a:br>
            <a:r>
              <a:rPr b="0" i="0" lang="it-IT" sz="1200" u="none" cap="none" strike="noStrike">
                <a:solidFill>
                  <a:srgbClr val="3F3F3F"/>
                </a:solidFill>
                <a:latin typeface="Corbel"/>
                <a:ea typeface="Corbel"/>
                <a:cs typeface="Corbel"/>
                <a:sym typeface="Corbel"/>
              </a:rPr>
              <a:t>research</a:t>
            </a:r>
            <a:endParaRPr b="0" i="0" sz="1200" u="none" cap="none" strike="noStrike">
              <a:solidFill>
                <a:srgbClr val="3F3F3F"/>
              </a:solidFill>
              <a:latin typeface="Corbel"/>
              <a:ea typeface="Corbel"/>
              <a:cs typeface="Corbel"/>
              <a:sym typeface="Corbel"/>
            </a:endParaRPr>
          </a:p>
        </p:txBody>
      </p:sp>
      <p:sp>
        <p:nvSpPr>
          <p:cNvPr id="18" name="Google Shape;18;p16"/>
          <p:cNvSpPr/>
          <p:nvPr/>
        </p:nvSpPr>
        <p:spPr>
          <a:xfrm>
            <a:off x="0" y="6803351"/>
            <a:ext cx="9780104" cy="546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9" name="Google Shape;19;p16"/>
          <p:cNvSpPr/>
          <p:nvPr/>
        </p:nvSpPr>
        <p:spPr>
          <a:xfrm>
            <a:off x="11760000" y="6803351"/>
            <a:ext cx="432000" cy="546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cxnSp>
        <p:nvCxnSpPr>
          <p:cNvPr id="20" name="Google Shape;20;p16"/>
          <p:cNvCxnSpPr/>
          <p:nvPr/>
        </p:nvCxnSpPr>
        <p:spPr>
          <a:xfrm rot="10800000">
            <a:off x="1" y="6371351"/>
            <a:ext cx="12191999" cy="0"/>
          </a:xfrm>
          <a:prstGeom prst="straightConnector1">
            <a:avLst/>
          </a:prstGeom>
          <a:noFill/>
          <a:ln cap="flat" cmpd="sng" w="9525">
            <a:solidFill>
              <a:srgbClr val="F2F2F2"/>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descr="Mani che si uniscono in cerchio" id="137" name="Google Shape;137;p1"/>
          <p:cNvPicPr preferRelativeResize="0"/>
          <p:nvPr>
            <p:ph idx="2" type="pic"/>
          </p:nvPr>
        </p:nvPicPr>
        <p:blipFill rotWithShape="1">
          <a:blip r:embed="rId3">
            <a:alphaModFix/>
          </a:blip>
          <a:srcRect b="0" l="0" r="0" t="0"/>
          <a:stretch/>
        </p:blipFill>
        <p:spPr>
          <a:xfrm>
            <a:off x="0" y="0"/>
            <a:ext cx="9780588" cy="6804025"/>
          </a:xfrm>
          <a:prstGeom prst="rect">
            <a:avLst/>
          </a:prstGeom>
          <a:solidFill>
            <a:srgbClr val="D8D8D8"/>
          </a:solidFill>
          <a:ln>
            <a:noFill/>
          </a:ln>
        </p:spPr>
      </p:pic>
      <p:sp>
        <p:nvSpPr>
          <p:cNvPr id="138" name="Google Shape;138;p1"/>
          <p:cNvSpPr txBox="1"/>
          <p:nvPr>
            <p:ph type="ctrTitle"/>
          </p:nvPr>
        </p:nvSpPr>
        <p:spPr>
          <a:xfrm>
            <a:off x="1999550" y="2811050"/>
            <a:ext cx="10192500" cy="1261200"/>
          </a:xfrm>
          <a:prstGeom prst="rect">
            <a:avLst/>
          </a:prstGeom>
          <a:solidFill>
            <a:schemeClr val="lt1"/>
          </a:solidFill>
          <a:ln>
            <a:noFill/>
          </a:ln>
        </p:spPr>
        <p:txBody>
          <a:bodyPr anchorCtr="0" anchor="t" bIns="180000" lIns="180000" spcFirstLastPara="1" rIns="252000" wrap="square" tIns="180000">
            <a:noAutofit/>
          </a:bodyPr>
          <a:lstStyle/>
          <a:p>
            <a:pPr indent="0" lvl="0" marL="0" rtl="0" algn="r">
              <a:lnSpc>
                <a:spcPct val="90000"/>
              </a:lnSpc>
              <a:spcBef>
                <a:spcPts val="0"/>
              </a:spcBef>
              <a:spcAft>
                <a:spcPts val="0"/>
              </a:spcAft>
              <a:buClr>
                <a:srgbClr val="3F3F3F"/>
              </a:buClr>
              <a:buSzPts val="6000"/>
              <a:buFont typeface="Corbel"/>
              <a:buNone/>
            </a:pPr>
            <a:r>
              <a:rPr lang="it-IT" sz="6000"/>
              <a:t>MyDrawingEditor</a:t>
            </a:r>
            <a:r>
              <a:rPr lang="it-IT" sz="6000"/>
              <a:t> Application</a:t>
            </a:r>
            <a:endParaRPr/>
          </a:p>
        </p:txBody>
      </p:sp>
      <p:sp>
        <p:nvSpPr>
          <p:cNvPr id="139" name="Google Shape;139;p1"/>
          <p:cNvSpPr txBox="1"/>
          <p:nvPr>
            <p:ph idx="1" type="subTitle"/>
          </p:nvPr>
        </p:nvSpPr>
        <p:spPr>
          <a:xfrm>
            <a:off x="7439378" y="4061039"/>
            <a:ext cx="2341210" cy="1639850"/>
          </a:xfrm>
          <a:prstGeom prst="rect">
            <a:avLst/>
          </a:prstGeom>
          <a:solidFill>
            <a:schemeClr val="dk1">
              <a:alpha val="80000"/>
            </a:schemeClr>
          </a:solidFill>
          <a:ln>
            <a:noFill/>
          </a:ln>
        </p:spPr>
        <p:txBody>
          <a:bodyPr anchorCtr="0" anchor="t" bIns="180000" lIns="180000" spcFirstLastPara="1" rIns="180000" wrap="square" tIns="180000">
            <a:noAutofit/>
          </a:bodyPr>
          <a:lstStyle/>
          <a:p>
            <a:pPr indent="0" lvl="0" marL="0" rtl="0" algn="l">
              <a:lnSpc>
                <a:spcPct val="90000"/>
              </a:lnSpc>
              <a:spcBef>
                <a:spcPts val="0"/>
              </a:spcBef>
              <a:spcAft>
                <a:spcPts val="0"/>
              </a:spcAft>
              <a:buClr>
                <a:schemeClr val="lt1"/>
              </a:buClr>
              <a:buSzPts val="1800"/>
              <a:buNone/>
            </a:pPr>
            <a:r>
              <a:rPr lang="it-IT"/>
              <a:t>Caggiano Pasquale</a:t>
            </a:r>
            <a:endParaRPr/>
          </a:p>
          <a:p>
            <a:pPr indent="0" lvl="0" marL="0" rtl="0" algn="l">
              <a:lnSpc>
                <a:spcPct val="90000"/>
              </a:lnSpc>
              <a:spcBef>
                <a:spcPts val="1000"/>
              </a:spcBef>
              <a:spcAft>
                <a:spcPts val="0"/>
              </a:spcAft>
              <a:buClr>
                <a:schemeClr val="lt1"/>
              </a:buClr>
              <a:buSzPts val="1800"/>
              <a:buNone/>
            </a:pPr>
            <a:r>
              <a:rPr lang="it-IT"/>
              <a:t>Coone Alessio</a:t>
            </a:r>
            <a:endParaRPr/>
          </a:p>
          <a:p>
            <a:pPr indent="0" lvl="0" marL="0" rtl="0" algn="l">
              <a:lnSpc>
                <a:spcPct val="90000"/>
              </a:lnSpc>
              <a:spcBef>
                <a:spcPts val="1000"/>
              </a:spcBef>
              <a:spcAft>
                <a:spcPts val="0"/>
              </a:spcAft>
              <a:buClr>
                <a:schemeClr val="lt1"/>
              </a:buClr>
              <a:buSzPts val="1800"/>
              <a:buNone/>
            </a:pPr>
            <a:r>
              <a:rPr lang="it-IT"/>
              <a:t>Cirillo Pancrazio</a:t>
            </a:r>
            <a:endParaRPr/>
          </a:p>
          <a:p>
            <a:pPr indent="0" lvl="0" marL="0" rtl="0" algn="l">
              <a:lnSpc>
                <a:spcPct val="90000"/>
              </a:lnSpc>
              <a:spcBef>
                <a:spcPts val="1000"/>
              </a:spcBef>
              <a:spcAft>
                <a:spcPts val="0"/>
              </a:spcAft>
              <a:buClr>
                <a:schemeClr val="lt1"/>
              </a:buClr>
              <a:buSzPts val="1800"/>
              <a:buNone/>
            </a:pPr>
            <a:r>
              <a:rPr lang="it-IT"/>
              <a:t>De Stefano Sabatino</a:t>
            </a:r>
            <a:endParaRPr/>
          </a:p>
        </p:txBody>
      </p:sp>
      <p:pic>
        <p:nvPicPr>
          <p:cNvPr id="140" name="Google Shape;140;p1"/>
          <p:cNvPicPr preferRelativeResize="0"/>
          <p:nvPr/>
        </p:nvPicPr>
        <p:blipFill rotWithShape="1">
          <a:blip r:embed="rId4">
            <a:alphaModFix/>
          </a:blip>
          <a:srcRect b="0" l="0" r="0" t="0"/>
          <a:stretch/>
        </p:blipFill>
        <p:spPr>
          <a:xfrm>
            <a:off x="10329334" y="4072348"/>
            <a:ext cx="1366776" cy="13576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4"/>
          <p:cNvSpPr txBox="1"/>
          <p:nvPr>
            <p:ph type="title"/>
          </p:nvPr>
        </p:nvSpPr>
        <p:spPr>
          <a:xfrm>
            <a:off x="426000" y="262325"/>
            <a:ext cx="11340000" cy="432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3F3F3F"/>
              </a:buClr>
              <a:buSzPts val="3200"/>
              <a:buFont typeface="Corbel"/>
              <a:buNone/>
            </a:pPr>
            <a:r>
              <a:rPr lang="it-IT"/>
              <a:t>Description of the product</a:t>
            </a:r>
            <a:endParaRPr/>
          </a:p>
        </p:txBody>
      </p:sp>
      <p:sp>
        <p:nvSpPr>
          <p:cNvPr id="146" name="Google Shape;146;p4"/>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it-IT"/>
              <a:t>‹#›</a:t>
            </a:fld>
            <a:endParaRPr/>
          </a:p>
        </p:txBody>
      </p:sp>
      <p:sp>
        <p:nvSpPr>
          <p:cNvPr id="147" name="Google Shape;147;p4"/>
          <p:cNvSpPr/>
          <p:nvPr/>
        </p:nvSpPr>
        <p:spPr>
          <a:xfrm>
            <a:off x="10310327" y="6385560"/>
            <a:ext cx="1119673" cy="38671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48" name="Google Shape;148;p4"/>
          <p:cNvSpPr txBox="1"/>
          <p:nvPr/>
        </p:nvSpPr>
        <p:spPr>
          <a:xfrm>
            <a:off x="7238100" y="1288975"/>
            <a:ext cx="45339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IT" sz="1800">
                <a:latin typeface="Candara"/>
                <a:ea typeface="Candara"/>
                <a:cs typeface="Candara"/>
                <a:sym typeface="Candara"/>
              </a:rPr>
              <a:t>MyDrawingEditor functionalities:</a:t>
            </a:r>
            <a:endParaRPr sz="1800">
              <a:latin typeface="Candara"/>
              <a:ea typeface="Candara"/>
              <a:cs typeface="Candara"/>
              <a:sym typeface="Candara"/>
            </a:endParaRPr>
          </a:p>
          <a:p>
            <a:pPr indent="-342900" lvl="0" marL="457200" rtl="0" algn="l">
              <a:spcBef>
                <a:spcPts val="0"/>
              </a:spcBef>
              <a:spcAft>
                <a:spcPts val="0"/>
              </a:spcAft>
              <a:buSzPts val="1800"/>
              <a:buFont typeface="Candara"/>
              <a:buChar char="●"/>
            </a:pPr>
            <a:r>
              <a:rPr lang="it-IT" sz="1800">
                <a:latin typeface="Candara"/>
                <a:ea typeface="Candara"/>
                <a:cs typeface="Candara"/>
                <a:sym typeface="Candara"/>
              </a:rPr>
              <a:t>Draw	</a:t>
            </a:r>
            <a:endParaRPr sz="1800">
              <a:latin typeface="Candara"/>
              <a:ea typeface="Candara"/>
              <a:cs typeface="Candara"/>
              <a:sym typeface="Candara"/>
            </a:endParaRPr>
          </a:p>
          <a:p>
            <a:pPr indent="-342900" lvl="1" marL="914400" rtl="0" algn="l">
              <a:spcBef>
                <a:spcPts val="0"/>
              </a:spcBef>
              <a:spcAft>
                <a:spcPts val="0"/>
              </a:spcAft>
              <a:buSzPts val="1800"/>
              <a:buFont typeface="Candara"/>
              <a:buChar char="○"/>
            </a:pPr>
            <a:r>
              <a:rPr lang="it-IT" sz="1800">
                <a:latin typeface="Candara"/>
                <a:ea typeface="Candara"/>
                <a:cs typeface="Candara"/>
                <a:sym typeface="Candara"/>
              </a:rPr>
              <a:t>Line, Rectangle, Ellipse</a:t>
            </a:r>
            <a:endParaRPr sz="1800">
              <a:latin typeface="Candara"/>
              <a:ea typeface="Candara"/>
              <a:cs typeface="Candara"/>
              <a:sym typeface="Candara"/>
            </a:endParaRPr>
          </a:p>
          <a:p>
            <a:pPr indent="-342900" lvl="0" marL="457200" rtl="0" algn="l">
              <a:spcBef>
                <a:spcPts val="0"/>
              </a:spcBef>
              <a:spcAft>
                <a:spcPts val="0"/>
              </a:spcAft>
              <a:buSzPts val="1800"/>
              <a:buFont typeface="Candara"/>
              <a:buChar char="●"/>
            </a:pPr>
            <a:r>
              <a:rPr lang="it-IT" sz="1800">
                <a:latin typeface="Candara"/>
                <a:ea typeface="Candara"/>
                <a:cs typeface="Candara"/>
                <a:sym typeface="Candara"/>
              </a:rPr>
              <a:t>Save and load file</a:t>
            </a:r>
            <a:endParaRPr sz="1800">
              <a:latin typeface="Candara"/>
              <a:ea typeface="Candara"/>
              <a:cs typeface="Candara"/>
              <a:sym typeface="Candara"/>
            </a:endParaRPr>
          </a:p>
          <a:p>
            <a:pPr indent="-342900" lvl="0" marL="457200" rtl="0" algn="l">
              <a:spcBef>
                <a:spcPts val="0"/>
              </a:spcBef>
              <a:spcAft>
                <a:spcPts val="0"/>
              </a:spcAft>
              <a:buSzPts val="1800"/>
              <a:buFont typeface="Candara"/>
              <a:buChar char="●"/>
            </a:pPr>
            <a:r>
              <a:rPr lang="it-IT" sz="1800">
                <a:latin typeface="Candara"/>
                <a:ea typeface="Candara"/>
                <a:cs typeface="Candara"/>
                <a:sym typeface="Candara"/>
              </a:rPr>
              <a:t>Change Drawing operations:</a:t>
            </a:r>
            <a:endParaRPr sz="1800">
              <a:latin typeface="Candara"/>
              <a:ea typeface="Candara"/>
              <a:cs typeface="Candara"/>
              <a:sym typeface="Candara"/>
            </a:endParaRPr>
          </a:p>
          <a:p>
            <a:pPr indent="-342900" lvl="1" marL="914400" rtl="0" algn="l">
              <a:spcBef>
                <a:spcPts val="0"/>
              </a:spcBef>
              <a:spcAft>
                <a:spcPts val="0"/>
              </a:spcAft>
              <a:buSzPts val="1800"/>
              <a:buFont typeface="Candara"/>
              <a:buChar char="○"/>
            </a:pPr>
            <a:r>
              <a:rPr lang="it-IT" sz="1800">
                <a:latin typeface="Candara"/>
                <a:ea typeface="Candara"/>
                <a:cs typeface="Candara"/>
                <a:sym typeface="Candara"/>
              </a:rPr>
              <a:t>Selection, Move, Copy, Cut, Paste, Delete, Change Size, Change Border and interior color, To front, To back, Rotate and Mirror</a:t>
            </a:r>
            <a:endParaRPr sz="1800">
              <a:latin typeface="Candara"/>
              <a:ea typeface="Candara"/>
              <a:cs typeface="Candara"/>
              <a:sym typeface="Candara"/>
            </a:endParaRPr>
          </a:p>
          <a:p>
            <a:pPr indent="-342900" lvl="0" marL="457200" rtl="0" algn="l">
              <a:spcBef>
                <a:spcPts val="0"/>
              </a:spcBef>
              <a:spcAft>
                <a:spcPts val="0"/>
              </a:spcAft>
              <a:buSzPts val="1800"/>
              <a:buFont typeface="Candara"/>
              <a:buChar char="●"/>
            </a:pPr>
            <a:r>
              <a:rPr lang="it-IT" sz="1800">
                <a:latin typeface="Candara"/>
                <a:ea typeface="Candara"/>
                <a:cs typeface="Candara"/>
                <a:sym typeface="Candara"/>
              </a:rPr>
              <a:t>Undo of all the operations</a:t>
            </a:r>
            <a:endParaRPr sz="1800">
              <a:latin typeface="Candara"/>
              <a:ea typeface="Candara"/>
              <a:cs typeface="Candara"/>
              <a:sym typeface="Candara"/>
            </a:endParaRPr>
          </a:p>
          <a:p>
            <a:pPr indent="-342900" lvl="0" marL="457200" rtl="0" algn="l">
              <a:spcBef>
                <a:spcPts val="0"/>
              </a:spcBef>
              <a:spcAft>
                <a:spcPts val="0"/>
              </a:spcAft>
              <a:buSzPts val="1800"/>
              <a:buFont typeface="Candara"/>
              <a:buChar char="●"/>
            </a:pPr>
            <a:r>
              <a:rPr lang="it-IT" sz="1800">
                <a:latin typeface="Candara"/>
                <a:ea typeface="Candara"/>
                <a:cs typeface="Candara"/>
                <a:sym typeface="Candara"/>
              </a:rPr>
              <a:t>Zoom of the drawing </a:t>
            </a:r>
            <a:endParaRPr sz="1800">
              <a:latin typeface="Candara"/>
              <a:ea typeface="Candara"/>
              <a:cs typeface="Candara"/>
              <a:sym typeface="Candara"/>
            </a:endParaRPr>
          </a:p>
          <a:p>
            <a:pPr indent="-342900" lvl="0" marL="457200" rtl="0" algn="l">
              <a:spcBef>
                <a:spcPts val="0"/>
              </a:spcBef>
              <a:spcAft>
                <a:spcPts val="0"/>
              </a:spcAft>
              <a:buSzPts val="1800"/>
              <a:buFont typeface="Candara"/>
              <a:buChar char="●"/>
            </a:pPr>
            <a:r>
              <a:rPr lang="it-IT" sz="1800">
                <a:latin typeface="Candara"/>
                <a:ea typeface="Candara"/>
                <a:cs typeface="Candara"/>
                <a:sym typeface="Candara"/>
              </a:rPr>
              <a:t>Show and hide a grid</a:t>
            </a:r>
            <a:endParaRPr sz="1800">
              <a:latin typeface="Candara"/>
              <a:ea typeface="Candara"/>
              <a:cs typeface="Candara"/>
              <a:sym typeface="Candara"/>
            </a:endParaRPr>
          </a:p>
        </p:txBody>
      </p:sp>
      <p:pic>
        <p:nvPicPr>
          <p:cNvPr id="149" name="Google Shape;149;p4"/>
          <p:cNvPicPr preferRelativeResize="0"/>
          <p:nvPr/>
        </p:nvPicPr>
        <p:blipFill>
          <a:blip r:embed="rId3">
            <a:alphaModFix/>
          </a:blip>
          <a:stretch>
            <a:fillRect/>
          </a:stretch>
        </p:blipFill>
        <p:spPr>
          <a:xfrm>
            <a:off x="432000" y="979675"/>
            <a:ext cx="6640825" cy="4997600"/>
          </a:xfrm>
          <a:prstGeom prst="rect">
            <a:avLst/>
          </a:prstGeom>
          <a:noFill/>
          <a:ln>
            <a:noFill/>
          </a:ln>
        </p:spPr>
      </p:pic>
      <p:sp>
        <p:nvSpPr>
          <p:cNvPr id="150" name="Google Shape;150;p4"/>
          <p:cNvSpPr txBox="1"/>
          <p:nvPr/>
        </p:nvSpPr>
        <p:spPr>
          <a:xfrm>
            <a:off x="7238100" y="402300"/>
            <a:ext cx="4197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IT" sz="1800">
                <a:latin typeface="Candara"/>
                <a:ea typeface="Candara"/>
                <a:cs typeface="Candara"/>
                <a:sym typeface="Candara"/>
              </a:rPr>
              <a:t>MVC Architecture</a:t>
            </a:r>
            <a:endParaRPr b="1" sz="1800">
              <a:latin typeface="Candara"/>
              <a:ea typeface="Candara"/>
              <a:cs typeface="Candara"/>
              <a:sym typeface="Canda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6"/>
          <p:cNvSpPr txBox="1"/>
          <p:nvPr>
            <p:ph type="title"/>
          </p:nvPr>
        </p:nvSpPr>
        <p:spPr>
          <a:xfrm>
            <a:off x="520800" y="432000"/>
            <a:ext cx="11340000" cy="432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3F3F3F"/>
              </a:buClr>
              <a:buSzPts val="3200"/>
              <a:buFont typeface="Corbel"/>
              <a:buNone/>
            </a:pPr>
            <a:r>
              <a:rPr lang="it-IT"/>
              <a:t>Product Development</a:t>
            </a:r>
            <a:endParaRPr/>
          </a:p>
        </p:txBody>
      </p:sp>
      <p:sp>
        <p:nvSpPr>
          <p:cNvPr descr="Blocco in evidenza a destra&#10;" id="156" name="Google Shape;156;p6"/>
          <p:cNvSpPr/>
          <p:nvPr/>
        </p:nvSpPr>
        <p:spPr>
          <a:xfrm>
            <a:off x="9116160" y="663312"/>
            <a:ext cx="1984200" cy="1149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57" name="Google Shape;157;p6"/>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it-IT"/>
              <a:t>‹#›</a:t>
            </a:fld>
            <a:endParaRPr/>
          </a:p>
        </p:txBody>
      </p:sp>
      <p:sp>
        <p:nvSpPr>
          <p:cNvPr id="158" name="Google Shape;158;p6"/>
          <p:cNvSpPr txBox="1"/>
          <p:nvPr>
            <p:ph idx="1" type="body"/>
          </p:nvPr>
        </p:nvSpPr>
        <p:spPr>
          <a:xfrm>
            <a:off x="521100" y="1008000"/>
            <a:ext cx="11339400" cy="360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None/>
            </a:pPr>
            <a:r>
              <a:rPr lang="it-IT"/>
              <a:t>The realization of the demo application  has been divided into three sprints:</a:t>
            </a:r>
            <a:endParaRPr/>
          </a:p>
        </p:txBody>
      </p:sp>
      <p:sp>
        <p:nvSpPr>
          <p:cNvPr id="159" name="Google Shape;159;p6"/>
          <p:cNvSpPr/>
          <p:nvPr/>
        </p:nvSpPr>
        <p:spPr>
          <a:xfrm>
            <a:off x="10310327" y="6385560"/>
            <a:ext cx="1119673" cy="38671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60" name="Google Shape;160;p6"/>
          <p:cNvSpPr txBox="1"/>
          <p:nvPr/>
        </p:nvSpPr>
        <p:spPr>
          <a:xfrm>
            <a:off x="432000" y="1381325"/>
            <a:ext cx="4214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IT" sz="2300">
                <a:latin typeface="Candara"/>
                <a:ea typeface="Candara"/>
                <a:cs typeface="Candara"/>
                <a:sym typeface="Candara"/>
              </a:rPr>
              <a:t>First Sprint</a:t>
            </a:r>
            <a:endParaRPr b="1" sz="2300">
              <a:latin typeface="Candara"/>
              <a:ea typeface="Candara"/>
              <a:cs typeface="Candara"/>
              <a:sym typeface="Candara"/>
            </a:endParaRPr>
          </a:p>
        </p:txBody>
      </p:sp>
      <p:sp>
        <p:nvSpPr>
          <p:cNvPr id="161" name="Google Shape;161;p6"/>
          <p:cNvSpPr txBox="1"/>
          <p:nvPr/>
        </p:nvSpPr>
        <p:spPr>
          <a:xfrm>
            <a:off x="413125" y="1837125"/>
            <a:ext cx="77091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t-IT" sz="1800">
                <a:latin typeface="Candara"/>
                <a:ea typeface="Candara"/>
                <a:cs typeface="Candara"/>
                <a:sym typeface="Candara"/>
              </a:rPr>
              <a:t>During the first sprint the basic functionalities have been </a:t>
            </a:r>
            <a:r>
              <a:rPr lang="it-IT" sz="1800">
                <a:latin typeface="Candara"/>
                <a:ea typeface="Candara"/>
                <a:cs typeface="Candara"/>
                <a:sym typeface="Candara"/>
              </a:rPr>
              <a:t>implemented and the measured velocity was better than the estimated one.  In this phase we took rash and quick decisions about the architecture of the application and the consequences of that have affected the next sprint.</a:t>
            </a:r>
            <a:endParaRPr sz="1800">
              <a:latin typeface="Candara"/>
              <a:ea typeface="Candara"/>
              <a:cs typeface="Candara"/>
              <a:sym typeface="Candara"/>
            </a:endParaRPr>
          </a:p>
        </p:txBody>
      </p:sp>
      <p:sp>
        <p:nvSpPr>
          <p:cNvPr id="162" name="Google Shape;162;p6"/>
          <p:cNvSpPr txBox="1"/>
          <p:nvPr/>
        </p:nvSpPr>
        <p:spPr>
          <a:xfrm>
            <a:off x="422550" y="2997925"/>
            <a:ext cx="4214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IT" sz="2300">
                <a:latin typeface="Candara"/>
                <a:ea typeface="Candara"/>
                <a:cs typeface="Candara"/>
                <a:sym typeface="Candara"/>
              </a:rPr>
              <a:t>Second</a:t>
            </a:r>
            <a:r>
              <a:rPr b="1" lang="it-IT" sz="2300">
                <a:latin typeface="Candara"/>
                <a:ea typeface="Candara"/>
                <a:cs typeface="Candara"/>
                <a:sym typeface="Candara"/>
              </a:rPr>
              <a:t> Sprint</a:t>
            </a:r>
            <a:endParaRPr b="1" sz="2300">
              <a:latin typeface="Candara"/>
              <a:ea typeface="Candara"/>
              <a:cs typeface="Candara"/>
              <a:sym typeface="Candara"/>
            </a:endParaRPr>
          </a:p>
        </p:txBody>
      </p:sp>
      <p:sp>
        <p:nvSpPr>
          <p:cNvPr id="163" name="Google Shape;163;p6"/>
          <p:cNvSpPr txBox="1"/>
          <p:nvPr/>
        </p:nvSpPr>
        <p:spPr>
          <a:xfrm>
            <a:off x="403675" y="3417450"/>
            <a:ext cx="7354800" cy="1293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t-IT" sz="1800">
                <a:latin typeface="Candara"/>
                <a:ea typeface="Candara"/>
                <a:cs typeface="Candara"/>
                <a:sym typeface="Candara"/>
              </a:rPr>
              <a:t>This sprint was mainly characterized by a refactoring phase that has allowed us to fix the architectural problems </a:t>
            </a:r>
            <a:r>
              <a:rPr lang="it-IT" sz="1800">
                <a:latin typeface="Candara"/>
                <a:ea typeface="Candara"/>
                <a:cs typeface="Candara"/>
                <a:sym typeface="Candara"/>
              </a:rPr>
              <a:t>introduced</a:t>
            </a:r>
            <a:r>
              <a:rPr lang="it-IT" sz="1800">
                <a:latin typeface="Candara"/>
                <a:ea typeface="Candara"/>
                <a:cs typeface="Candara"/>
                <a:sym typeface="Candara"/>
              </a:rPr>
              <a:t> in the first sprint. Due to this phase the second measured project velocity was way lower than the previous one.</a:t>
            </a:r>
            <a:endParaRPr sz="1800">
              <a:latin typeface="Candara"/>
              <a:ea typeface="Candara"/>
              <a:cs typeface="Candara"/>
              <a:sym typeface="Candara"/>
            </a:endParaRPr>
          </a:p>
        </p:txBody>
      </p:sp>
      <p:sp>
        <p:nvSpPr>
          <p:cNvPr id="164" name="Google Shape;164;p6"/>
          <p:cNvSpPr txBox="1"/>
          <p:nvPr/>
        </p:nvSpPr>
        <p:spPr>
          <a:xfrm>
            <a:off x="422550" y="4614525"/>
            <a:ext cx="4214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IT" sz="2300">
                <a:latin typeface="Candara"/>
                <a:ea typeface="Candara"/>
                <a:cs typeface="Candara"/>
                <a:sym typeface="Candara"/>
              </a:rPr>
              <a:t>Third </a:t>
            </a:r>
            <a:r>
              <a:rPr b="1" lang="it-IT" sz="2300">
                <a:latin typeface="Candara"/>
                <a:ea typeface="Candara"/>
                <a:cs typeface="Candara"/>
                <a:sym typeface="Candara"/>
              </a:rPr>
              <a:t>Sprint</a:t>
            </a:r>
            <a:endParaRPr b="1" sz="2300">
              <a:latin typeface="Candara"/>
              <a:ea typeface="Candara"/>
              <a:cs typeface="Candara"/>
              <a:sym typeface="Candara"/>
            </a:endParaRPr>
          </a:p>
        </p:txBody>
      </p:sp>
      <p:sp>
        <p:nvSpPr>
          <p:cNvPr id="165" name="Google Shape;165;p6"/>
          <p:cNvSpPr txBox="1"/>
          <p:nvPr/>
        </p:nvSpPr>
        <p:spPr>
          <a:xfrm>
            <a:off x="422550" y="4997775"/>
            <a:ext cx="8411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IT" sz="1800">
                <a:latin typeface="Candara"/>
                <a:ea typeface="Candara"/>
                <a:cs typeface="Candara"/>
                <a:sym typeface="Candara"/>
              </a:rPr>
              <a:t>Thanks to the previous refactoring, during this sprint it was possible to implement user stories in an easy and speedy way. In fact the measured project velocity in this sprint was the highest measured during the entire  project work.</a:t>
            </a:r>
            <a:endParaRPr sz="1800">
              <a:latin typeface="Candara"/>
              <a:ea typeface="Candara"/>
              <a:cs typeface="Candara"/>
              <a:sym typeface="Candara"/>
            </a:endParaRPr>
          </a:p>
        </p:txBody>
      </p:sp>
      <p:pic>
        <p:nvPicPr>
          <p:cNvPr id="166" name="Google Shape;166;p6"/>
          <p:cNvPicPr preferRelativeResize="0"/>
          <p:nvPr/>
        </p:nvPicPr>
        <p:blipFill>
          <a:blip r:embed="rId3">
            <a:alphaModFix/>
          </a:blip>
          <a:stretch>
            <a:fillRect/>
          </a:stretch>
        </p:blipFill>
        <p:spPr>
          <a:xfrm>
            <a:off x="7758475" y="2799050"/>
            <a:ext cx="4433525" cy="214126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b272348dc1_0_0"/>
          <p:cNvSpPr txBox="1"/>
          <p:nvPr>
            <p:ph type="title"/>
          </p:nvPr>
        </p:nvSpPr>
        <p:spPr>
          <a:xfrm>
            <a:off x="432000" y="432000"/>
            <a:ext cx="11340000" cy="432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it-IT"/>
              <a:t>Burndown Chart</a:t>
            </a:r>
            <a:endParaRPr/>
          </a:p>
        </p:txBody>
      </p:sp>
      <p:sp>
        <p:nvSpPr>
          <p:cNvPr id="173" name="Google Shape;173;g1b272348dc1_0_0"/>
          <p:cNvSpPr txBox="1"/>
          <p:nvPr>
            <p:ph idx="12" type="sldNum"/>
          </p:nvPr>
        </p:nvSpPr>
        <p:spPr>
          <a:xfrm>
            <a:off x="11760000" y="6371351"/>
            <a:ext cx="432000" cy="432000"/>
          </a:xfrm>
          <a:prstGeom prst="rect">
            <a:avLst/>
          </a:prstGeom>
        </p:spPr>
        <p:txBody>
          <a:bodyPr anchorCtr="0" anchor="ctr" bIns="0" lIns="0" spcFirstLastPara="1" rIns="0" wrap="square" tIns="0">
            <a:noAutofit/>
          </a:bodyPr>
          <a:lstStyle/>
          <a:p>
            <a:pPr indent="0" lvl="0" marL="0" rtl="0" algn="ctr">
              <a:spcBef>
                <a:spcPts val="0"/>
              </a:spcBef>
              <a:spcAft>
                <a:spcPts val="0"/>
              </a:spcAft>
              <a:buClr>
                <a:srgbClr val="000000"/>
              </a:buClr>
              <a:buFont typeface="Arial"/>
              <a:buNone/>
            </a:pPr>
            <a:fld id="{00000000-1234-1234-1234-123412341234}" type="slidenum">
              <a:rPr lang="it-IT"/>
              <a:t>‹#›</a:t>
            </a:fld>
            <a:endParaRPr/>
          </a:p>
        </p:txBody>
      </p:sp>
      <p:pic>
        <p:nvPicPr>
          <p:cNvPr id="174" name="Google Shape;174;g1b272348dc1_0_0"/>
          <p:cNvPicPr preferRelativeResize="0"/>
          <p:nvPr/>
        </p:nvPicPr>
        <p:blipFill>
          <a:blip r:embed="rId3">
            <a:alphaModFix/>
          </a:blip>
          <a:stretch>
            <a:fillRect/>
          </a:stretch>
        </p:blipFill>
        <p:spPr>
          <a:xfrm>
            <a:off x="360550" y="1018688"/>
            <a:ext cx="10029724" cy="4820624"/>
          </a:xfrm>
          <a:prstGeom prst="rect">
            <a:avLst/>
          </a:prstGeom>
          <a:noFill/>
          <a:ln>
            <a:noFill/>
          </a:ln>
        </p:spPr>
      </p:pic>
      <p:sp>
        <p:nvSpPr>
          <p:cNvPr id="175" name="Google Shape;175;g1b272348dc1_0_0"/>
          <p:cNvSpPr/>
          <p:nvPr/>
        </p:nvSpPr>
        <p:spPr>
          <a:xfrm>
            <a:off x="10310327" y="6385560"/>
            <a:ext cx="1119600" cy="3867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b22a65ae77_0_18"/>
          <p:cNvSpPr txBox="1"/>
          <p:nvPr>
            <p:ph type="title"/>
          </p:nvPr>
        </p:nvSpPr>
        <p:spPr>
          <a:xfrm>
            <a:off x="481350" y="432000"/>
            <a:ext cx="11340000" cy="432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3F3F3F"/>
              </a:buClr>
              <a:buSzPts val="3200"/>
              <a:buFont typeface="Corbel"/>
              <a:buNone/>
            </a:pPr>
            <a:r>
              <a:rPr lang="it-IT"/>
              <a:t>Scrum Process</a:t>
            </a:r>
            <a:endParaRPr/>
          </a:p>
        </p:txBody>
      </p:sp>
      <p:sp>
        <p:nvSpPr>
          <p:cNvPr descr="Blocco in evidenza a destra&#10;" id="181" name="Google Shape;181;g1b22a65ae77_0_18"/>
          <p:cNvSpPr/>
          <p:nvPr/>
        </p:nvSpPr>
        <p:spPr>
          <a:xfrm>
            <a:off x="9116160" y="663312"/>
            <a:ext cx="1984200" cy="1149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
        <p:nvSpPr>
          <p:cNvPr id="182" name="Google Shape;182;g1b22a65ae77_0_18"/>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it-IT"/>
              <a:t>‹#›</a:t>
            </a:fld>
            <a:endParaRPr/>
          </a:p>
        </p:txBody>
      </p:sp>
      <p:sp>
        <p:nvSpPr>
          <p:cNvPr id="183" name="Google Shape;183;g1b22a65ae77_0_18"/>
          <p:cNvSpPr txBox="1"/>
          <p:nvPr>
            <p:ph idx="1" type="body"/>
          </p:nvPr>
        </p:nvSpPr>
        <p:spPr>
          <a:xfrm>
            <a:off x="481350" y="1571125"/>
            <a:ext cx="11269500" cy="360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None/>
            </a:pPr>
            <a:r>
              <a:rPr b="1" lang="it-IT" sz="2500"/>
              <a:t>First Sprint</a:t>
            </a:r>
            <a:endParaRPr b="1" sz="2500"/>
          </a:p>
        </p:txBody>
      </p:sp>
      <p:sp>
        <p:nvSpPr>
          <p:cNvPr id="184" name="Google Shape;184;g1b22a65ae77_0_18"/>
          <p:cNvSpPr/>
          <p:nvPr/>
        </p:nvSpPr>
        <p:spPr>
          <a:xfrm>
            <a:off x="10310327" y="6385560"/>
            <a:ext cx="1119600" cy="3867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pic>
        <p:nvPicPr>
          <p:cNvPr id="185" name="Google Shape;185;g1b22a65ae77_0_18"/>
          <p:cNvPicPr preferRelativeResize="0"/>
          <p:nvPr/>
        </p:nvPicPr>
        <p:blipFill>
          <a:blip r:embed="rId3">
            <a:alphaModFix/>
          </a:blip>
          <a:stretch>
            <a:fillRect/>
          </a:stretch>
        </p:blipFill>
        <p:spPr>
          <a:xfrm>
            <a:off x="6739825" y="1766550"/>
            <a:ext cx="4912325" cy="2847500"/>
          </a:xfrm>
          <a:prstGeom prst="rect">
            <a:avLst/>
          </a:prstGeom>
          <a:noFill/>
          <a:ln>
            <a:noFill/>
          </a:ln>
        </p:spPr>
      </p:pic>
      <p:sp>
        <p:nvSpPr>
          <p:cNvPr id="186" name="Google Shape;186;g1b22a65ae77_0_18"/>
          <p:cNvSpPr txBox="1"/>
          <p:nvPr/>
        </p:nvSpPr>
        <p:spPr>
          <a:xfrm>
            <a:off x="396275" y="1861500"/>
            <a:ext cx="5998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IT" sz="1800">
                <a:latin typeface="Candara"/>
                <a:ea typeface="Candara"/>
                <a:cs typeface="Candara"/>
                <a:sym typeface="Candara"/>
              </a:rPr>
              <a:t>During the first sprint we were not prepared about the Git usage and due to that we had several problems in sharing code and documentation. Even the planning on the Trello board was not a strong point. </a:t>
            </a:r>
            <a:endParaRPr sz="1800">
              <a:latin typeface="Candara"/>
              <a:ea typeface="Candara"/>
              <a:cs typeface="Candara"/>
              <a:sym typeface="Candara"/>
            </a:endParaRPr>
          </a:p>
        </p:txBody>
      </p:sp>
      <p:sp>
        <p:nvSpPr>
          <p:cNvPr id="187" name="Google Shape;187;g1b22a65ae77_0_18"/>
          <p:cNvSpPr txBox="1"/>
          <p:nvPr>
            <p:ph idx="1" type="body"/>
          </p:nvPr>
        </p:nvSpPr>
        <p:spPr>
          <a:xfrm>
            <a:off x="481350" y="3143213"/>
            <a:ext cx="11170800" cy="360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None/>
            </a:pPr>
            <a:r>
              <a:rPr b="1" lang="it-IT" sz="2500"/>
              <a:t>Second </a:t>
            </a:r>
            <a:r>
              <a:rPr b="1" lang="it-IT" sz="2500"/>
              <a:t>Sprint</a:t>
            </a:r>
            <a:endParaRPr b="1" sz="2500"/>
          </a:p>
        </p:txBody>
      </p:sp>
      <p:sp>
        <p:nvSpPr>
          <p:cNvPr id="188" name="Google Shape;188;g1b22a65ae77_0_18"/>
          <p:cNvSpPr txBox="1"/>
          <p:nvPr/>
        </p:nvSpPr>
        <p:spPr>
          <a:xfrm>
            <a:off x="396275" y="778200"/>
            <a:ext cx="8973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IT" sz="1800">
                <a:latin typeface="Candara"/>
                <a:ea typeface="Candara"/>
                <a:cs typeface="Candara"/>
                <a:sym typeface="Candara"/>
              </a:rPr>
              <a:t>All the sprints have been characterized by an optimal and constant communication among all the scrum members</a:t>
            </a:r>
            <a:endParaRPr sz="1800">
              <a:latin typeface="Candara"/>
              <a:ea typeface="Candara"/>
              <a:cs typeface="Candara"/>
              <a:sym typeface="Candara"/>
            </a:endParaRPr>
          </a:p>
        </p:txBody>
      </p:sp>
      <p:sp>
        <p:nvSpPr>
          <p:cNvPr id="189" name="Google Shape;189;g1b22a65ae77_0_18"/>
          <p:cNvSpPr txBox="1"/>
          <p:nvPr/>
        </p:nvSpPr>
        <p:spPr>
          <a:xfrm>
            <a:off x="396275" y="3498888"/>
            <a:ext cx="6069000" cy="1569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t-IT" sz="1800">
                <a:latin typeface="Candara"/>
                <a:ea typeface="Candara"/>
                <a:cs typeface="Candara"/>
                <a:sym typeface="Candara"/>
              </a:rPr>
              <a:t>Learning from the previous errors, during this sprint we have understood how to share the code in a correct way and how to divide the tasks properly on the Trello board. We have also noticed that it is a lot better to add the documentation while writing the code.</a:t>
            </a:r>
            <a:endParaRPr sz="1800">
              <a:latin typeface="Candara"/>
              <a:ea typeface="Candara"/>
              <a:cs typeface="Candara"/>
              <a:sym typeface="Candara"/>
            </a:endParaRPr>
          </a:p>
        </p:txBody>
      </p:sp>
      <p:sp>
        <p:nvSpPr>
          <p:cNvPr id="190" name="Google Shape;190;g1b22a65ae77_0_18"/>
          <p:cNvSpPr txBox="1"/>
          <p:nvPr>
            <p:ph idx="1" type="body"/>
          </p:nvPr>
        </p:nvSpPr>
        <p:spPr>
          <a:xfrm>
            <a:off x="481350" y="5004600"/>
            <a:ext cx="11269500" cy="360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3F3F3F"/>
              </a:buClr>
              <a:buSzPts val="1800"/>
              <a:buNone/>
            </a:pPr>
            <a:r>
              <a:rPr b="1" lang="it-IT" sz="2500"/>
              <a:t>Third </a:t>
            </a:r>
            <a:r>
              <a:rPr b="1" lang="it-IT" sz="2500"/>
              <a:t>Sprint</a:t>
            </a:r>
            <a:endParaRPr b="1" sz="2500"/>
          </a:p>
        </p:txBody>
      </p:sp>
      <p:sp>
        <p:nvSpPr>
          <p:cNvPr id="191" name="Google Shape;191;g1b22a65ae77_0_18"/>
          <p:cNvSpPr txBox="1"/>
          <p:nvPr/>
        </p:nvSpPr>
        <p:spPr>
          <a:xfrm>
            <a:off x="396275" y="5245313"/>
            <a:ext cx="10598400" cy="738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t-IT" sz="1800">
                <a:latin typeface="Candara"/>
                <a:ea typeface="Candara"/>
                <a:cs typeface="Candara"/>
                <a:sym typeface="Candara"/>
              </a:rPr>
              <a:t>During the last sprint the team agreed on the fact that the work hours should be spread over different days in order to avoid an overload of constant work. All the previous problems have been minimized.</a:t>
            </a:r>
            <a:endParaRPr sz="1800">
              <a:latin typeface="Candara"/>
              <a:ea typeface="Candara"/>
              <a:cs typeface="Candara"/>
              <a:sym typeface="Canda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descr="mani che applaudono" id="196" name="Google Shape;196;p14"/>
          <p:cNvPicPr preferRelativeResize="0"/>
          <p:nvPr>
            <p:ph idx="2" type="pic"/>
          </p:nvPr>
        </p:nvPicPr>
        <p:blipFill rotWithShape="1">
          <a:blip r:embed="rId3">
            <a:alphaModFix/>
          </a:blip>
          <a:srcRect b="0" l="0" r="0" t="0"/>
          <a:stretch/>
        </p:blipFill>
        <p:spPr>
          <a:xfrm>
            <a:off x="0" y="0"/>
            <a:ext cx="9780102" cy="6804025"/>
          </a:xfrm>
          <a:prstGeom prst="rect">
            <a:avLst/>
          </a:prstGeom>
          <a:solidFill>
            <a:srgbClr val="D8D8D8"/>
          </a:solidFill>
          <a:ln>
            <a:noFill/>
          </a:ln>
        </p:spPr>
      </p:pic>
      <p:sp>
        <p:nvSpPr>
          <p:cNvPr id="197" name="Google Shape;197;p14"/>
          <p:cNvSpPr txBox="1"/>
          <p:nvPr>
            <p:ph type="ctrTitle"/>
          </p:nvPr>
        </p:nvSpPr>
        <p:spPr>
          <a:xfrm>
            <a:off x="8458200" y="2798354"/>
            <a:ext cx="3733800" cy="1013684"/>
          </a:xfrm>
          <a:prstGeom prst="rect">
            <a:avLst/>
          </a:prstGeom>
          <a:solidFill>
            <a:schemeClr val="lt1"/>
          </a:solidFill>
          <a:ln>
            <a:noFill/>
          </a:ln>
        </p:spPr>
        <p:txBody>
          <a:bodyPr anchorCtr="0" anchor="t" bIns="180000" lIns="180000" spcFirstLastPara="1" rIns="252000" wrap="square" tIns="180000">
            <a:noAutofit/>
          </a:bodyPr>
          <a:lstStyle/>
          <a:p>
            <a:pPr indent="0" lvl="0" marL="0" rtl="0" algn="r">
              <a:lnSpc>
                <a:spcPct val="90000"/>
              </a:lnSpc>
              <a:spcBef>
                <a:spcPts val="0"/>
              </a:spcBef>
              <a:spcAft>
                <a:spcPts val="0"/>
              </a:spcAft>
              <a:buClr>
                <a:srgbClr val="3F3F3F"/>
              </a:buClr>
              <a:buSzPts val="6000"/>
              <a:buFont typeface="Corbel"/>
              <a:buNone/>
            </a:pPr>
            <a:r>
              <a:rPr lang="it-IT"/>
              <a:t>Thanks</a:t>
            </a:r>
            <a:endParaRPr/>
          </a:p>
        </p:txBody>
      </p:sp>
      <p:sp>
        <p:nvSpPr>
          <p:cNvPr id="198" name="Google Shape;198;p14"/>
          <p:cNvSpPr txBox="1"/>
          <p:nvPr>
            <p:ph idx="12" type="sldNum"/>
          </p:nvPr>
        </p:nvSpPr>
        <p:spPr>
          <a:xfrm>
            <a:off x="11760000" y="6371351"/>
            <a:ext cx="432000" cy="432000"/>
          </a:xfrm>
          <a:prstGeom prst="rect">
            <a:avLst/>
          </a:prstGeom>
          <a:solidFill>
            <a:srgbClr val="3F3F3F"/>
          </a:solidFill>
          <a:ln>
            <a:noFill/>
          </a:ln>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it-IT"/>
              <a:t>‹#›</a:t>
            </a:fld>
            <a:endParaRPr/>
          </a:p>
        </p:txBody>
      </p:sp>
      <p:sp>
        <p:nvSpPr>
          <p:cNvPr id="199" name="Google Shape;199;p14"/>
          <p:cNvSpPr/>
          <p:nvPr/>
        </p:nvSpPr>
        <p:spPr>
          <a:xfrm>
            <a:off x="10310327" y="6385560"/>
            <a:ext cx="1119600" cy="3867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ndara"/>
              <a:ea typeface="Candara"/>
              <a:cs typeface="Candara"/>
              <a:sym typeface="Candara"/>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i Office">
  <a:themeElements>
    <a:clrScheme name="Custom 129">
      <a:dk1>
        <a:srgbClr val="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2022-11-19T09:53:36Z</dcterms:created>
  <dc:creator>PANCRAZIO CIRILLO</dc:creator>
</cp:coreProperties>
</file>