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  <p:sldMasterId id="2147483687" r:id="rId2"/>
  </p:sldMasterIdLst>
  <p:notesMasterIdLst>
    <p:notesMasterId r:id="rId10"/>
  </p:notesMasterIdLst>
  <p:sldIdLst>
    <p:sldId id="256" r:id="rId3"/>
    <p:sldId id="259" r:id="rId4"/>
    <p:sldId id="269" r:id="rId5"/>
    <p:sldId id="258" r:id="rId6"/>
    <p:sldId id="277" r:id="rId7"/>
    <p:sldId id="261" r:id="rId8"/>
    <p:sldId id="267" r:id="rId9"/>
  </p:sldIdLst>
  <p:sldSz cx="9144000" cy="5143500" type="screen16x9"/>
  <p:notesSz cx="6858000" cy="9144000"/>
  <p:embeddedFontLst>
    <p:embeddedFont>
      <p:font typeface="Hammersmith One" panose="02010703030501060504" pitchFamily="2" charset="0"/>
      <p:regular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9F42FE-70E7-4DCC-9EFE-A142FAC4968D}" v="1063" dt="2022-12-04T18:42:08.091"/>
  </p1510:revLst>
</p1510:revInfo>
</file>

<file path=ppt/tableStyles.xml><?xml version="1.0" encoding="utf-8"?>
<a:tblStyleLst xmlns:a="http://schemas.openxmlformats.org/drawingml/2006/main" def="{B31DC203-9F50-485F-9DD4-272D183471FA}">
  <a:tblStyle styleId="{B31DC203-9F50-485F-9DD4-272D183471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e916d953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e916d953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e7d0818b6b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e7d0818b6b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e89d4b62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e89d4b62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e7d0818b6b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e7d0818b6b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eb314ea1b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eb314ea1b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e70b67b892_1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e70b67b892_1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e91cee9030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e91cee9030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08875" y="928713"/>
            <a:ext cx="4032900" cy="25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37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08875" y="3487275"/>
            <a:ext cx="33927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466894" y="2609782"/>
            <a:ext cx="4851304" cy="4262155"/>
          </a:xfrm>
          <a:custGeom>
            <a:avLst/>
            <a:gdLst/>
            <a:ahLst/>
            <a:cxnLst/>
            <a:rect l="l" t="t" r="r" b="b"/>
            <a:pathLst>
              <a:path w="153498" h="134857" extrusionOk="0">
                <a:moveTo>
                  <a:pt x="145572" y="56653"/>
                </a:moveTo>
                <a:cubicBezTo>
                  <a:pt x="143895" y="52989"/>
                  <a:pt x="142326" y="49197"/>
                  <a:pt x="141542" y="45083"/>
                </a:cubicBezTo>
                <a:cubicBezTo>
                  <a:pt x="139029" y="31920"/>
                  <a:pt x="141909" y="15979"/>
                  <a:pt x="130133" y="6544"/>
                </a:cubicBezTo>
                <a:cubicBezTo>
                  <a:pt x="124657" y="2160"/>
                  <a:pt x="117445" y="0"/>
                  <a:pt x="110465" y="656"/>
                </a:cubicBezTo>
                <a:cubicBezTo>
                  <a:pt x="103633" y="1305"/>
                  <a:pt x="97173" y="4564"/>
                  <a:pt x="90270" y="4609"/>
                </a:cubicBezTo>
                <a:cubicBezTo>
                  <a:pt x="82563" y="4667"/>
                  <a:pt x="75248" y="900"/>
                  <a:pt x="67484" y="765"/>
                </a:cubicBezTo>
                <a:cubicBezTo>
                  <a:pt x="56300" y="579"/>
                  <a:pt x="45174" y="6499"/>
                  <a:pt x="39556" y="16256"/>
                </a:cubicBezTo>
                <a:cubicBezTo>
                  <a:pt x="36484" y="21591"/>
                  <a:pt x="35661" y="28352"/>
                  <a:pt x="31592" y="33102"/>
                </a:cubicBezTo>
                <a:cubicBezTo>
                  <a:pt x="27376" y="38026"/>
                  <a:pt x="20261" y="40288"/>
                  <a:pt x="15305" y="44691"/>
                </a:cubicBezTo>
                <a:cubicBezTo>
                  <a:pt x="4430" y="54371"/>
                  <a:pt x="1" y="70948"/>
                  <a:pt x="10073" y="82858"/>
                </a:cubicBezTo>
                <a:cubicBezTo>
                  <a:pt x="15440" y="89202"/>
                  <a:pt x="23622" y="92731"/>
                  <a:pt x="28417" y="99589"/>
                </a:cubicBezTo>
                <a:cubicBezTo>
                  <a:pt x="32242" y="105052"/>
                  <a:pt x="32312" y="112155"/>
                  <a:pt x="35005" y="118158"/>
                </a:cubicBezTo>
                <a:cubicBezTo>
                  <a:pt x="42481" y="134857"/>
                  <a:pt x="67831" y="134105"/>
                  <a:pt x="81875" y="127324"/>
                </a:cubicBezTo>
                <a:cubicBezTo>
                  <a:pt x="86426" y="125132"/>
                  <a:pt x="89704" y="122992"/>
                  <a:pt x="94955" y="123088"/>
                </a:cubicBezTo>
                <a:cubicBezTo>
                  <a:pt x="100046" y="123178"/>
                  <a:pt x="104918" y="125100"/>
                  <a:pt x="110034" y="125010"/>
                </a:cubicBezTo>
                <a:cubicBezTo>
                  <a:pt x="120556" y="124823"/>
                  <a:pt x="122986" y="116384"/>
                  <a:pt x="126855" y="108157"/>
                </a:cubicBezTo>
                <a:cubicBezTo>
                  <a:pt x="131837" y="97577"/>
                  <a:pt x="144981" y="95404"/>
                  <a:pt x="149525" y="84908"/>
                </a:cubicBezTo>
                <a:cubicBezTo>
                  <a:pt x="153498" y="75723"/>
                  <a:pt x="149461" y="65137"/>
                  <a:pt x="145572" y="566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595684" y="4214783"/>
            <a:ext cx="2073098" cy="1601425"/>
          </a:xfrm>
          <a:custGeom>
            <a:avLst/>
            <a:gdLst/>
            <a:ahLst/>
            <a:cxnLst/>
            <a:rect l="l" t="t" r="r" b="b"/>
            <a:pathLst>
              <a:path w="65594" h="50670" extrusionOk="0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4982710" y="-2402350"/>
            <a:ext cx="6288921" cy="4207131"/>
          </a:xfrm>
          <a:custGeom>
            <a:avLst/>
            <a:gdLst/>
            <a:ahLst/>
            <a:cxnLst/>
            <a:rect l="l" t="t" r="r" b="b"/>
            <a:pathLst>
              <a:path w="198985" h="133116" extrusionOk="0">
                <a:moveTo>
                  <a:pt x="7508" y="44717"/>
                </a:moveTo>
                <a:cubicBezTo>
                  <a:pt x="1684" y="54358"/>
                  <a:pt x="0" y="67515"/>
                  <a:pt x="6723" y="76546"/>
                </a:cubicBezTo>
                <a:cubicBezTo>
                  <a:pt x="16937" y="90269"/>
                  <a:pt x="39298" y="87319"/>
                  <a:pt x="52140" y="98618"/>
                </a:cubicBezTo>
                <a:cubicBezTo>
                  <a:pt x="62624" y="107835"/>
                  <a:pt x="60843" y="124116"/>
                  <a:pt x="74708" y="130068"/>
                </a:cubicBezTo>
                <a:cubicBezTo>
                  <a:pt x="81810" y="133115"/>
                  <a:pt x="90455" y="132209"/>
                  <a:pt x="96773" y="127761"/>
                </a:cubicBezTo>
                <a:cubicBezTo>
                  <a:pt x="101646" y="124329"/>
                  <a:pt x="104956" y="119174"/>
                  <a:pt x="108896" y="114700"/>
                </a:cubicBezTo>
                <a:cubicBezTo>
                  <a:pt x="118197" y="104127"/>
                  <a:pt x="131521" y="97191"/>
                  <a:pt x="145507" y="95649"/>
                </a:cubicBezTo>
                <a:cubicBezTo>
                  <a:pt x="152372" y="94890"/>
                  <a:pt x="159371" y="95372"/>
                  <a:pt x="166140" y="94003"/>
                </a:cubicBezTo>
                <a:cubicBezTo>
                  <a:pt x="177144" y="91779"/>
                  <a:pt x="187004" y="84446"/>
                  <a:pt x="192300" y="74541"/>
                </a:cubicBezTo>
                <a:cubicBezTo>
                  <a:pt x="198985" y="62058"/>
                  <a:pt x="198772" y="34934"/>
                  <a:pt x="187993" y="24348"/>
                </a:cubicBezTo>
                <a:cubicBezTo>
                  <a:pt x="182427" y="18885"/>
                  <a:pt x="174785" y="16153"/>
                  <a:pt x="167322" y="13865"/>
                </a:cubicBezTo>
                <a:cubicBezTo>
                  <a:pt x="136798" y="4513"/>
                  <a:pt x="103754" y="0"/>
                  <a:pt x="72992" y="8575"/>
                </a:cubicBezTo>
                <a:cubicBezTo>
                  <a:pt x="60792" y="11975"/>
                  <a:pt x="46092" y="14540"/>
                  <a:pt x="34503" y="19129"/>
                </a:cubicBezTo>
                <a:cubicBezTo>
                  <a:pt x="24258" y="23185"/>
                  <a:pt x="13093" y="35481"/>
                  <a:pt x="7508" y="4471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6957053">
            <a:off x="262289" y="5013642"/>
            <a:ext cx="2990312" cy="1702084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3355216">
            <a:off x="5974390" y="3798691"/>
            <a:ext cx="3832795" cy="2647622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1099303">
            <a:off x="7136274" y="-1199185"/>
            <a:ext cx="3512541" cy="2676819"/>
          </a:xfrm>
          <a:custGeom>
            <a:avLst/>
            <a:gdLst/>
            <a:ahLst/>
            <a:cxnLst/>
            <a:rect l="l" t="t" r="r" b="b"/>
            <a:pathLst>
              <a:path w="111140" h="84697" extrusionOk="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7721202">
            <a:off x="-1766568" y="-1110498"/>
            <a:ext cx="3888760" cy="2213480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 hasCustomPrompt="1"/>
          </p:nvPr>
        </p:nvSpPr>
        <p:spPr>
          <a:xfrm>
            <a:off x="717163" y="1295700"/>
            <a:ext cx="77097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>
            <a:off x="717138" y="3030600"/>
            <a:ext cx="77097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/>
          <p:nvPr/>
        </p:nvSpPr>
        <p:spPr>
          <a:xfrm rot="-7336926">
            <a:off x="-19790" y="-1500903"/>
            <a:ext cx="2730094" cy="4077522"/>
          </a:xfrm>
          <a:custGeom>
            <a:avLst/>
            <a:gdLst/>
            <a:ahLst/>
            <a:cxnLst/>
            <a:rect l="l" t="t" r="r" b="b"/>
            <a:pathLst>
              <a:path w="86381" h="129014" extrusionOk="0">
                <a:moveTo>
                  <a:pt x="9095" y="105033"/>
                </a:moveTo>
                <a:cubicBezTo>
                  <a:pt x="3143" y="98547"/>
                  <a:pt x="0" y="89581"/>
                  <a:pt x="598" y="80807"/>
                </a:cubicBezTo>
                <a:cubicBezTo>
                  <a:pt x="1196" y="72027"/>
                  <a:pt x="5528" y="63569"/>
                  <a:pt x="12303" y="57944"/>
                </a:cubicBezTo>
                <a:cubicBezTo>
                  <a:pt x="17503" y="53625"/>
                  <a:pt x="24534" y="50225"/>
                  <a:pt x="26032" y="43637"/>
                </a:cubicBezTo>
                <a:cubicBezTo>
                  <a:pt x="27947" y="35197"/>
                  <a:pt x="19302" y="26674"/>
                  <a:pt x="22053" y="18466"/>
                </a:cubicBezTo>
                <a:cubicBezTo>
                  <a:pt x="22902" y="15940"/>
                  <a:pt x="24740" y="13877"/>
                  <a:pt x="26694" y="12071"/>
                </a:cubicBezTo>
                <a:cubicBezTo>
                  <a:pt x="32922" y="6325"/>
                  <a:pt x="40655" y="2455"/>
                  <a:pt x="48991" y="913"/>
                </a:cubicBezTo>
                <a:cubicBezTo>
                  <a:pt x="53336" y="116"/>
                  <a:pt x="57958" y="0"/>
                  <a:pt x="62039" y="1691"/>
                </a:cubicBezTo>
                <a:cubicBezTo>
                  <a:pt x="67278" y="3863"/>
                  <a:pt x="70903" y="8684"/>
                  <a:pt x="73821" y="13537"/>
                </a:cubicBezTo>
                <a:cubicBezTo>
                  <a:pt x="81695" y="26629"/>
                  <a:pt x="86380" y="41824"/>
                  <a:pt x="85885" y="57090"/>
                </a:cubicBezTo>
                <a:cubicBezTo>
                  <a:pt x="85596" y="66037"/>
                  <a:pt x="83565" y="74836"/>
                  <a:pt x="81052" y="83430"/>
                </a:cubicBezTo>
                <a:cubicBezTo>
                  <a:pt x="79021" y="90352"/>
                  <a:pt x="76655" y="97236"/>
                  <a:pt x="72998" y="103452"/>
                </a:cubicBezTo>
                <a:cubicBezTo>
                  <a:pt x="67445" y="112894"/>
                  <a:pt x="52475" y="129014"/>
                  <a:pt x="39999" y="127458"/>
                </a:cubicBezTo>
                <a:cubicBezTo>
                  <a:pt x="35140" y="126854"/>
                  <a:pt x="31624" y="122181"/>
                  <a:pt x="27967" y="119360"/>
                </a:cubicBezTo>
                <a:cubicBezTo>
                  <a:pt x="21713" y="114533"/>
                  <a:pt x="14488" y="110914"/>
                  <a:pt x="9095" y="1050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1"/>
          <p:cNvSpPr/>
          <p:nvPr/>
        </p:nvSpPr>
        <p:spPr>
          <a:xfrm rot="-10529111">
            <a:off x="-811655" y="-1084881"/>
            <a:ext cx="3866869" cy="3370516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2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/>
          <p:nvPr/>
        </p:nvSpPr>
        <p:spPr>
          <a:xfrm rot="9614350" flipH="1">
            <a:off x="6095464" y="2397081"/>
            <a:ext cx="6288636" cy="4206941"/>
          </a:xfrm>
          <a:custGeom>
            <a:avLst/>
            <a:gdLst/>
            <a:ahLst/>
            <a:cxnLst/>
            <a:rect l="l" t="t" r="r" b="b"/>
            <a:pathLst>
              <a:path w="198985" h="133116" extrusionOk="0">
                <a:moveTo>
                  <a:pt x="7508" y="44717"/>
                </a:moveTo>
                <a:cubicBezTo>
                  <a:pt x="1684" y="54358"/>
                  <a:pt x="0" y="67515"/>
                  <a:pt x="6723" y="76546"/>
                </a:cubicBezTo>
                <a:cubicBezTo>
                  <a:pt x="16937" y="90269"/>
                  <a:pt x="39298" y="87319"/>
                  <a:pt x="52140" y="98618"/>
                </a:cubicBezTo>
                <a:cubicBezTo>
                  <a:pt x="62624" y="107835"/>
                  <a:pt x="60843" y="124116"/>
                  <a:pt x="74708" y="130068"/>
                </a:cubicBezTo>
                <a:cubicBezTo>
                  <a:pt x="81810" y="133115"/>
                  <a:pt x="90455" y="132209"/>
                  <a:pt x="96773" y="127761"/>
                </a:cubicBezTo>
                <a:cubicBezTo>
                  <a:pt x="101646" y="124329"/>
                  <a:pt x="104956" y="119174"/>
                  <a:pt x="108896" y="114700"/>
                </a:cubicBezTo>
                <a:cubicBezTo>
                  <a:pt x="118197" y="104127"/>
                  <a:pt x="131521" y="97191"/>
                  <a:pt x="145507" y="95649"/>
                </a:cubicBezTo>
                <a:cubicBezTo>
                  <a:pt x="152372" y="94890"/>
                  <a:pt x="159371" y="95372"/>
                  <a:pt x="166140" y="94003"/>
                </a:cubicBezTo>
                <a:cubicBezTo>
                  <a:pt x="177144" y="91779"/>
                  <a:pt x="187004" y="84446"/>
                  <a:pt x="192300" y="74541"/>
                </a:cubicBezTo>
                <a:cubicBezTo>
                  <a:pt x="198985" y="62058"/>
                  <a:pt x="198772" y="34934"/>
                  <a:pt x="187993" y="24348"/>
                </a:cubicBezTo>
                <a:cubicBezTo>
                  <a:pt x="182427" y="18885"/>
                  <a:pt x="174785" y="16153"/>
                  <a:pt x="167322" y="13865"/>
                </a:cubicBezTo>
                <a:cubicBezTo>
                  <a:pt x="136798" y="4513"/>
                  <a:pt x="103754" y="0"/>
                  <a:pt x="72992" y="8575"/>
                </a:cubicBezTo>
                <a:cubicBezTo>
                  <a:pt x="60792" y="11975"/>
                  <a:pt x="46092" y="14540"/>
                  <a:pt x="34503" y="19129"/>
                </a:cubicBezTo>
                <a:cubicBezTo>
                  <a:pt x="24258" y="23185"/>
                  <a:pt x="13093" y="35481"/>
                  <a:pt x="7508" y="447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/>
          <p:nvPr/>
        </p:nvSpPr>
        <p:spPr>
          <a:xfrm>
            <a:off x="-385725" y="3823743"/>
            <a:ext cx="1102849" cy="1005302"/>
          </a:xfrm>
          <a:custGeom>
            <a:avLst/>
            <a:gdLst/>
            <a:ahLst/>
            <a:cxnLst/>
            <a:rect l="l" t="t" r="r" b="b"/>
            <a:pathLst>
              <a:path w="26354" h="24023" extrusionOk="0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-228600" y="1633900"/>
            <a:ext cx="9943814" cy="3370950"/>
          </a:xfrm>
          <a:custGeom>
            <a:avLst/>
            <a:gdLst/>
            <a:ahLst/>
            <a:cxnLst/>
            <a:rect l="l" t="t" r="r" b="b"/>
            <a:pathLst>
              <a:path w="339090" h="134838" extrusionOk="0">
                <a:moveTo>
                  <a:pt x="0" y="130429"/>
                </a:moveTo>
                <a:cubicBezTo>
                  <a:pt x="11684" y="130556"/>
                  <a:pt x="48260" y="139319"/>
                  <a:pt x="70104" y="131191"/>
                </a:cubicBezTo>
                <a:cubicBezTo>
                  <a:pt x="91948" y="123063"/>
                  <a:pt x="104775" y="88265"/>
                  <a:pt x="131064" y="81661"/>
                </a:cubicBezTo>
                <a:cubicBezTo>
                  <a:pt x="157353" y="75057"/>
                  <a:pt x="205613" y="101600"/>
                  <a:pt x="227838" y="91567"/>
                </a:cubicBezTo>
                <a:cubicBezTo>
                  <a:pt x="250063" y="81534"/>
                  <a:pt x="248539" y="36322"/>
                  <a:pt x="264414" y="21463"/>
                </a:cubicBezTo>
                <a:cubicBezTo>
                  <a:pt x="280289" y="6604"/>
                  <a:pt x="310642" y="5969"/>
                  <a:pt x="323088" y="2413"/>
                </a:cubicBezTo>
                <a:cubicBezTo>
                  <a:pt x="335534" y="-1143"/>
                  <a:pt x="336423" y="508"/>
                  <a:pt x="339090" y="12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2" hasCustomPrompt="1"/>
          </p:nvPr>
        </p:nvSpPr>
        <p:spPr>
          <a:xfrm>
            <a:off x="717125" y="1308750"/>
            <a:ext cx="26307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3"/>
          </p:nvPr>
        </p:nvSpPr>
        <p:spPr>
          <a:xfrm>
            <a:off x="713175" y="1792600"/>
            <a:ext cx="2630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713200" y="2196875"/>
            <a:ext cx="26307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4" hasCustomPrompt="1"/>
          </p:nvPr>
        </p:nvSpPr>
        <p:spPr>
          <a:xfrm>
            <a:off x="3256575" y="1308750"/>
            <a:ext cx="26307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5"/>
          </p:nvPr>
        </p:nvSpPr>
        <p:spPr>
          <a:xfrm>
            <a:off x="3256568" y="1792600"/>
            <a:ext cx="2630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6"/>
          </p:nvPr>
        </p:nvSpPr>
        <p:spPr>
          <a:xfrm>
            <a:off x="3256568" y="2191725"/>
            <a:ext cx="26307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7" hasCustomPrompt="1"/>
          </p:nvPr>
        </p:nvSpPr>
        <p:spPr>
          <a:xfrm>
            <a:off x="5799950" y="1308750"/>
            <a:ext cx="26307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8"/>
          </p:nvPr>
        </p:nvSpPr>
        <p:spPr>
          <a:xfrm>
            <a:off x="5799961" y="1792600"/>
            <a:ext cx="2630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9"/>
          </p:nvPr>
        </p:nvSpPr>
        <p:spPr>
          <a:xfrm>
            <a:off x="5799961" y="2191725"/>
            <a:ext cx="26307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13" hasCustomPrompt="1"/>
          </p:nvPr>
        </p:nvSpPr>
        <p:spPr>
          <a:xfrm>
            <a:off x="1818875" y="3077975"/>
            <a:ext cx="26307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14"/>
          </p:nvPr>
        </p:nvSpPr>
        <p:spPr>
          <a:xfrm>
            <a:off x="1818700" y="3561825"/>
            <a:ext cx="2630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5"/>
          </p:nvPr>
        </p:nvSpPr>
        <p:spPr>
          <a:xfrm>
            <a:off x="1818875" y="3968000"/>
            <a:ext cx="26307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16" hasCustomPrompt="1"/>
          </p:nvPr>
        </p:nvSpPr>
        <p:spPr>
          <a:xfrm>
            <a:off x="4694376" y="3077975"/>
            <a:ext cx="26307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17"/>
          </p:nvPr>
        </p:nvSpPr>
        <p:spPr>
          <a:xfrm>
            <a:off x="4694376" y="3561823"/>
            <a:ext cx="2630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8"/>
          </p:nvPr>
        </p:nvSpPr>
        <p:spPr>
          <a:xfrm>
            <a:off x="4694350" y="3968002"/>
            <a:ext cx="26307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/>
          <p:nvPr/>
        </p:nvSpPr>
        <p:spPr>
          <a:xfrm rot="2385671">
            <a:off x="8222114" y="-409792"/>
            <a:ext cx="1562399" cy="1473805"/>
          </a:xfrm>
          <a:custGeom>
            <a:avLst/>
            <a:gdLst/>
            <a:ahLst/>
            <a:cxnLst/>
            <a:rect l="l" t="t" r="r" b="b"/>
            <a:pathLst>
              <a:path w="10624" h="9344" extrusionOk="0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3"/>
          <p:cNvSpPr/>
          <p:nvPr/>
        </p:nvSpPr>
        <p:spPr>
          <a:xfrm rot="-1752073">
            <a:off x="-1175238" y="3350884"/>
            <a:ext cx="2496289" cy="2313265"/>
          </a:xfrm>
          <a:custGeom>
            <a:avLst/>
            <a:gdLst/>
            <a:ahLst/>
            <a:cxnLst/>
            <a:rect l="l" t="t" r="r" b="b"/>
            <a:pathLst>
              <a:path w="70337" h="65180" extrusionOk="0">
                <a:moveTo>
                  <a:pt x="35808" y="1"/>
                </a:moveTo>
                <a:cubicBezTo>
                  <a:pt x="32964" y="1"/>
                  <a:pt x="30129" y="285"/>
                  <a:pt x="27352" y="892"/>
                </a:cubicBezTo>
                <a:cubicBezTo>
                  <a:pt x="21724" y="1915"/>
                  <a:pt x="16095" y="4474"/>
                  <a:pt x="11745" y="8568"/>
                </a:cubicBezTo>
                <a:cubicBezTo>
                  <a:pt x="6391" y="13435"/>
                  <a:pt x="3815" y="20617"/>
                  <a:pt x="1374" y="27472"/>
                </a:cubicBezTo>
                <a:lnTo>
                  <a:pt x="1374" y="27472"/>
                </a:lnTo>
                <a:cubicBezTo>
                  <a:pt x="1493" y="26887"/>
                  <a:pt x="1624" y="26300"/>
                  <a:pt x="1767" y="25710"/>
                </a:cubicBezTo>
                <a:lnTo>
                  <a:pt x="1767" y="25710"/>
                </a:lnTo>
                <a:lnTo>
                  <a:pt x="999" y="28524"/>
                </a:lnTo>
                <a:cubicBezTo>
                  <a:pt x="1124" y="28174"/>
                  <a:pt x="1249" y="27824"/>
                  <a:pt x="1374" y="27472"/>
                </a:cubicBezTo>
                <a:lnTo>
                  <a:pt x="1374" y="27472"/>
                </a:lnTo>
                <a:cubicBezTo>
                  <a:pt x="0" y="34229"/>
                  <a:pt x="281" y="40587"/>
                  <a:pt x="3814" y="46946"/>
                </a:cubicBezTo>
                <a:cubicBezTo>
                  <a:pt x="7140" y="53086"/>
                  <a:pt x="12257" y="59482"/>
                  <a:pt x="18397" y="63064"/>
                </a:cubicBezTo>
                <a:cubicBezTo>
                  <a:pt x="21085" y="64530"/>
                  <a:pt x="24064" y="65180"/>
                  <a:pt x="27083" y="65180"/>
                </a:cubicBezTo>
                <a:cubicBezTo>
                  <a:pt x="30389" y="65180"/>
                  <a:pt x="33744" y="64401"/>
                  <a:pt x="36819" y="63064"/>
                </a:cubicBezTo>
                <a:cubicBezTo>
                  <a:pt x="43471" y="60250"/>
                  <a:pt x="47565" y="54621"/>
                  <a:pt x="49356" y="47713"/>
                </a:cubicBezTo>
                <a:cubicBezTo>
                  <a:pt x="50124" y="44643"/>
                  <a:pt x="50379" y="41829"/>
                  <a:pt x="51659" y="39014"/>
                </a:cubicBezTo>
                <a:cubicBezTo>
                  <a:pt x="52682" y="36200"/>
                  <a:pt x="54473" y="34153"/>
                  <a:pt x="56776" y="32362"/>
                </a:cubicBezTo>
                <a:cubicBezTo>
                  <a:pt x="61381" y="29036"/>
                  <a:pt x="69824" y="25710"/>
                  <a:pt x="70080" y="18802"/>
                </a:cubicBezTo>
                <a:cubicBezTo>
                  <a:pt x="70336" y="10358"/>
                  <a:pt x="58567" y="5241"/>
                  <a:pt x="52170" y="2939"/>
                </a:cubicBezTo>
                <a:cubicBezTo>
                  <a:pt x="46928" y="1079"/>
                  <a:pt x="41351" y="1"/>
                  <a:pt x="358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/>
          <p:nvPr/>
        </p:nvSpPr>
        <p:spPr>
          <a:xfrm rot="-1752073">
            <a:off x="305663" y="3997717"/>
            <a:ext cx="619769" cy="578352"/>
          </a:xfrm>
          <a:custGeom>
            <a:avLst/>
            <a:gdLst/>
            <a:ahLst/>
            <a:cxnLst/>
            <a:rect l="l" t="t" r="r" b="b"/>
            <a:pathLst>
              <a:path w="17463" h="16296" extrusionOk="0">
                <a:moveTo>
                  <a:pt x="9140" y="0"/>
                </a:moveTo>
                <a:cubicBezTo>
                  <a:pt x="6482" y="0"/>
                  <a:pt x="3830" y="1758"/>
                  <a:pt x="2303" y="4303"/>
                </a:cubicBezTo>
                <a:cubicBezTo>
                  <a:pt x="0" y="8396"/>
                  <a:pt x="3326" y="12746"/>
                  <a:pt x="6908" y="15048"/>
                </a:cubicBezTo>
                <a:cubicBezTo>
                  <a:pt x="8069" y="15919"/>
                  <a:pt x="9229" y="16296"/>
                  <a:pt x="10337" y="16296"/>
                </a:cubicBezTo>
                <a:cubicBezTo>
                  <a:pt x="13138" y="16296"/>
                  <a:pt x="15603" y="13888"/>
                  <a:pt x="16887" y="10955"/>
                </a:cubicBezTo>
                <a:lnTo>
                  <a:pt x="16887" y="10955"/>
                </a:lnTo>
                <a:lnTo>
                  <a:pt x="16379" y="11519"/>
                </a:lnTo>
                <a:lnTo>
                  <a:pt x="16379" y="11519"/>
                </a:lnTo>
                <a:cubicBezTo>
                  <a:pt x="17083" y="10270"/>
                  <a:pt x="17462" y="8971"/>
                  <a:pt x="17142" y="7373"/>
                </a:cubicBezTo>
                <a:cubicBezTo>
                  <a:pt x="16631" y="5070"/>
                  <a:pt x="14840" y="2767"/>
                  <a:pt x="13049" y="1488"/>
                </a:cubicBezTo>
                <a:cubicBezTo>
                  <a:pt x="11842" y="454"/>
                  <a:pt x="10490" y="0"/>
                  <a:pt x="914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3"/>
          <p:cNvSpPr/>
          <p:nvPr/>
        </p:nvSpPr>
        <p:spPr>
          <a:xfrm rot="3362079">
            <a:off x="-1389903" y="3953731"/>
            <a:ext cx="3888787" cy="2213495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2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7016040" y="-823770"/>
            <a:ext cx="2514918" cy="1790389"/>
          </a:xfrm>
          <a:custGeom>
            <a:avLst/>
            <a:gdLst/>
            <a:ahLst/>
            <a:cxnLst/>
            <a:rect l="l" t="t" r="r" b="b"/>
            <a:pathLst>
              <a:path w="23918" h="17027" extrusionOk="0">
                <a:moveTo>
                  <a:pt x="4687" y="2944"/>
                </a:moveTo>
                <a:cubicBezTo>
                  <a:pt x="1627" y="4634"/>
                  <a:pt x="1" y="8838"/>
                  <a:pt x="1743" y="11859"/>
                </a:cubicBezTo>
                <a:cubicBezTo>
                  <a:pt x="2418" y="13035"/>
                  <a:pt x="3497" y="13929"/>
                  <a:pt x="4654" y="14636"/>
                </a:cubicBezTo>
                <a:cubicBezTo>
                  <a:pt x="6891" y="16011"/>
                  <a:pt x="9449" y="16782"/>
                  <a:pt x="12072" y="16866"/>
                </a:cubicBezTo>
                <a:cubicBezTo>
                  <a:pt x="17072" y="17027"/>
                  <a:pt x="23918" y="12482"/>
                  <a:pt x="19174" y="7501"/>
                </a:cubicBezTo>
                <a:cubicBezTo>
                  <a:pt x="15549" y="3696"/>
                  <a:pt x="10009" y="0"/>
                  <a:pt x="4687" y="2944"/>
                </a:cubicBezTo>
                <a:close/>
              </a:path>
            </a:pathLst>
          </a:custGeom>
          <a:noFill/>
          <a:ln w="12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723150" y="1351400"/>
            <a:ext cx="2133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90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title" idx="2"/>
          </p:nvPr>
        </p:nvSpPr>
        <p:spPr>
          <a:xfrm>
            <a:off x="723150" y="2257300"/>
            <a:ext cx="7703700" cy="8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subTitle" idx="1"/>
          </p:nvPr>
        </p:nvSpPr>
        <p:spPr>
          <a:xfrm>
            <a:off x="717125" y="3098200"/>
            <a:ext cx="6183900" cy="60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/>
          <p:nvPr/>
        </p:nvSpPr>
        <p:spPr>
          <a:xfrm rot="-1270665" flipH="1">
            <a:off x="6047203" y="3923579"/>
            <a:ext cx="3888704" cy="2213448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2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"/>
          <p:cNvSpPr/>
          <p:nvPr/>
        </p:nvSpPr>
        <p:spPr>
          <a:xfrm rot="7878139">
            <a:off x="-699311" y="-394117"/>
            <a:ext cx="2073067" cy="1601401"/>
          </a:xfrm>
          <a:custGeom>
            <a:avLst/>
            <a:gdLst/>
            <a:ahLst/>
            <a:cxnLst/>
            <a:rect l="l" t="t" r="r" b="b"/>
            <a:pathLst>
              <a:path w="65594" h="50670" extrusionOk="0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 rot="7878139">
            <a:off x="-1780314" y="-1199552"/>
            <a:ext cx="3888715" cy="2213454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2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 rot="2845798" flipH="1">
            <a:off x="7911395" y="3455023"/>
            <a:ext cx="982830" cy="1253615"/>
          </a:xfrm>
          <a:custGeom>
            <a:avLst/>
            <a:gdLst/>
            <a:ahLst/>
            <a:cxnLst/>
            <a:rect l="l" t="t" r="r" b="b"/>
            <a:pathLst>
              <a:path w="31098" h="39666" extrusionOk="0">
                <a:moveTo>
                  <a:pt x="3433" y="29947"/>
                </a:moveTo>
                <a:cubicBezTo>
                  <a:pt x="5406" y="35654"/>
                  <a:pt x="12097" y="39665"/>
                  <a:pt x="17747" y="37602"/>
                </a:cubicBezTo>
                <a:cubicBezTo>
                  <a:pt x="19952" y="36792"/>
                  <a:pt x="21797" y="35217"/>
                  <a:pt x="23346" y="33463"/>
                </a:cubicBezTo>
                <a:cubicBezTo>
                  <a:pt x="26354" y="30056"/>
                  <a:pt x="28417" y="25929"/>
                  <a:pt x="29349" y="21482"/>
                </a:cubicBezTo>
                <a:cubicBezTo>
                  <a:pt x="31097" y="13017"/>
                  <a:pt x="25383" y="1"/>
                  <a:pt x="15491" y="6608"/>
                </a:cubicBezTo>
                <a:cubicBezTo>
                  <a:pt x="7932" y="11660"/>
                  <a:pt x="1" y="20003"/>
                  <a:pt x="3433" y="2994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 rot="10800000" flipH="1">
            <a:off x="4982710" y="-2402350"/>
            <a:ext cx="6288921" cy="4207131"/>
          </a:xfrm>
          <a:custGeom>
            <a:avLst/>
            <a:gdLst/>
            <a:ahLst/>
            <a:cxnLst/>
            <a:rect l="l" t="t" r="r" b="b"/>
            <a:pathLst>
              <a:path w="198985" h="133116" extrusionOk="0">
                <a:moveTo>
                  <a:pt x="7508" y="44717"/>
                </a:moveTo>
                <a:cubicBezTo>
                  <a:pt x="1684" y="54358"/>
                  <a:pt x="0" y="67515"/>
                  <a:pt x="6723" y="76546"/>
                </a:cubicBezTo>
                <a:cubicBezTo>
                  <a:pt x="16937" y="90269"/>
                  <a:pt x="39298" y="87319"/>
                  <a:pt x="52140" y="98618"/>
                </a:cubicBezTo>
                <a:cubicBezTo>
                  <a:pt x="62624" y="107835"/>
                  <a:pt x="60843" y="124116"/>
                  <a:pt x="74708" y="130068"/>
                </a:cubicBezTo>
                <a:cubicBezTo>
                  <a:pt x="81810" y="133115"/>
                  <a:pt x="90455" y="132209"/>
                  <a:pt x="96773" y="127761"/>
                </a:cubicBezTo>
                <a:cubicBezTo>
                  <a:pt x="101646" y="124329"/>
                  <a:pt x="104956" y="119174"/>
                  <a:pt x="108896" y="114700"/>
                </a:cubicBezTo>
                <a:cubicBezTo>
                  <a:pt x="118197" y="104127"/>
                  <a:pt x="131521" y="97191"/>
                  <a:pt x="145507" y="95649"/>
                </a:cubicBezTo>
                <a:cubicBezTo>
                  <a:pt x="152372" y="94890"/>
                  <a:pt x="159371" y="95372"/>
                  <a:pt x="166140" y="94003"/>
                </a:cubicBezTo>
                <a:cubicBezTo>
                  <a:pt x="177144" y="91779"/>
                  <a:pt x="187004" y="84446"/>
                  <a:pt x="192300" y="74541"/>
                </a:cubicBezTo>
                <a:cubicBezTo>
                  <a:pt x="198985" y="62058"/>
                  <a:pt x="198772" y="34934"/>
                  <a:pt x="187993" y="24348"/>
                </a:cubicBezTo>
                <a:cubicBezTo>
                  <a:pt x="182427" y="18885"/>
                  <a:pt x="174785" y="16153"/>
                  <a:pt x="167322" y="13865"/>
                </a:cubicBezTo>
                <a:cubicBezTo>
                  <a:pt x="136798" y="4513"/>
                  <a:pt x="103754" y="0"/>
                  <a:pt x="72992" y="8575"/>
                </a:cubicBezTo>
                <a:cubicBezTo>
                  <a:pt x="60792" y="11975"/>
                  <a:pt x="46092" y="14540"/>
                  <a:pt x="34503" y="19129"/>
                </a:cubicBezTo>
                <a:cubicBezTo>
                  <a:pt x="24258" y="23185"/>
                  <a:pt x="13093" y="35481"/>
                  <a:pt x="7508" y="4471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 rot="-1099303">
            <a:off x="7136274" y="-1199185"/>
            <a:ext cx="3512541" cy="2676819"/>
          </a:xfrm>
          <a:custGeom>
            <a:avLst/>
            <a:gdLst/>
            <a:ahLst/>
            <a:cxnLst/>
            <a:rect l="l" t="t" r="r" b="b"/>
            <a:pathLst>
              <a:path w="111140" h="84697" extrusionOk="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-595684" y="4214783"/>
            <a:ext cx="2073098" cy="1601425"/>
          </a:xfrm>
          <a:custGeom>
            <a:avLst/>
            <a:gdLst/>
            <a:ahLst/>
            <a:cxnLst/>
            <a:rect l="l" t="t" r="r" b="b"/>
            <a:pathLst>
              <a:path w="65594" h="50670" extrusionOk="0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 rot="-6957053">
            <a:off x="262289" y="5013642"/>
            <a:ext cx="2990312" cy="1702084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2">
    <p:bg>
      <p:bgPr>
        <a:solidFill>
          <a:schemeClr val="accen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3738263" y="1287000"/>
            <a:ext cx="168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90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title" idx="2"/>
          </p:nvPr>
        </p:nvSpPr>
        <p:spPr>
          <a:xfrm>
            <a:off x="1379150" y="2205400"/>
            <a:ext cx="6412800" cy="8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subTitle" idx="1"/>
          </p:nvPr>
        </p:nvSpPr>
        <p:spPr>
          <a:xfrm>
            <a:off x="1518415" y="3046300"/>
            <a:ext cx="6128700" cy="60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5"/>
          <p:cNvSpPr/>
          <p:nvPr/>
        </p:nvSpPr>
        <p:spPr>
          <a:xfrm rot="10800000">
            <a:off x="-847339" y="-2402338"/>
            <a:ext cx="4851304" cy="4262155"/>
          </a:xfrm>
          <a:custGeom>
            <a:avLst/>
            <a:gdLst/>
            <a:ahLst/>
            <a:cxnLst/>
            <a:rect l="l" t="t" r="r" b="b"/>
            <a:pathLst>
              <a:path w="153498" h="134857" extrusionOk="0">
                <a:moveTo>
                  <a:pt x="145572" y="56653"/>
                </a:moveTo>
                <a:cubicBezTo>
                  <a:pt x="143895" y="52989"/>
                  <a:pt x="142326" y="49197"/>
                  <a:pt x="141542" y="45083"/>
                </a:cubicBezTo>
                <a:cubicBezTo>
                  <a:pt x="139029" y="31920"/>
                  <a:pt x="141909" y="15979"/>
                  <a:pt x="130133" y="6544"/>
                </a:cubicBezTo>
                <a:cubicBezTo>
                  <a:pt x="124657" y="2160"/>
                  <a:pt x="117445" y="0"/>
                  <a:pt x="110465" y="656"/>
                </a:cubicBezTo>
                <a:cubicBezTo>
                  <a:pt x="103633" y="1305"/>
                  <a:pt x="97173" y="4564"/>
                  <a:pt x="90270" y="4609"/>
                </a:cubicBezTo>
                <a:cubicBezTo>
                  <a:pt x="82563" y="4667"/>
                  <a:pt x="75248" y="900"/>
                  <a:pt x="67484" y="765"/>
                </a:cubicBezTo>
                <a:cubicBezTo>
                  <a:pt x="56300" y="579"/>
                  <a:pt x="45174" y="6499"/>
                  <a:pt x="39556" y="16256"/>
                </a:cubicBezTo>
                <a:cubicBezTo>
                  <a:pt x="36484" y="21591"/>
                  <a:pt x="35661" y="28352"/>
                  <a:pt x="31592" y="33102"/>
                </a:cubicBezTo>
                <a:cubicBezTo>
                  <a:pt x="27376" y="38026"/>
                  <a:pt x="20261" y="40288"/>
                  <a:pt x="15305" y="44691"/>
                </a:cubicBezTo>
                <a:cubicBezTo>
                  <a:pt x="4430" y="54371"/>
                  <a:pt x="1" y="70948"/>
                  <a:pt x="10073" y="82858"/>
                </a:cubicBezTo>
                <a:cubicBezTo>
                  <a:pt x="15440" y="89202"/>
                  <a:pt x="23622" y="92731"/>
                  <a:pt x="28417" y="99589"/>
                </a:cubicBezTo>
                <a:cubicBezTo>
                  <a:pt x="32242" y="105052"/>
                  <a:pt x="32312" y="112155"/>
                  <a:pt x="35005" y="118158"/>
                </a:cubicBezTo>
                <a:cubicBezTo>
                  <a:pt x="42481" y="134857"/>
                  <a:pt x="67831" y="134105"/>
                  <a:pt x="81875" y="127324"/>
                </a:cubicBezTo>
                <a:cubicBezTo>
                  <a:pt x="86426" y="125132"/>
                  <a:pt x="89704" y="122992"/>
                  <a:pt x="94955" y="123088"/>
                </a:cubicBezTo>
                <a:cubicBezTo>
                  <a:pt x="100046" y="123178"/>
                  <a:pt x="104918" y="125100"/>
                  <a:pt x="110034" y="125010"/>
                </a:cubicBezTo>
                <a:cubicBezTo>
                  <a:pt x="120556" y="124823"/>
                  <a:pt x="122986" y="116384"/>
                  <a:pt x="126855" y="108157"/>
                </a:cubicBezTo>
                <a:cubicBezTo>
                  <a:pt x="131837" y="97577"/>
                  <a:pt x="144981" y="95404"/>
                  <a:pt x="149525" y="84908"/>
                </a:cubicBezTo>
                <a:cubicBezTo>
                  <a:pt x="153498" y="75723"/>
                  <a:pt x="149461" y="65137"/>
                  <a:pt x="145572" y="566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 rot="10800000">
            <a:off x="6921577" y="-948409"/>
            <a:ext cx="3473694" cy="3025506"/>
          </a:xfrm>
          <a:custGeom>
            <a:avLst/>
            <a:gdLst/>
            <a:ahLst/>
            <a:cxnLst/>
            <a:rect l="l" t="t" r="r" b="b"/>
            <a:pathLst>
              <a:path w="65594" h="50670" extrusionOk="0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 flipH="1">
            <a:off x="-1854872" y="4060168"/>
            <a:ext cx="6288921" cy="4207131"/>
          </a:xfrm>
          <a:custGeom>
            <a:avLst/>
            <a:gdLst/>
            <a:ahLst/>
            <a:cxnLst/>
            <a:rect l="l" t="t" r="r" b="b"/>
            <a:pathLst>
              <a:path w="198985" h="133116" extrusionOk="0">
                <a:moveTo>
                  <a:pt x="7508" y="44717"/>
                </a:moveTo>
                <a:cubicBezTo>
                  <a:pt x="1684" y="54358"/>
                  <a:pt x="0" y="67515"/>
                  <a:pt x="6723" y="76546"/>
                </a:cubicBezTo>
                <a:cubicBezTo>
                  <a:pt x="16937" y="90269"/>
                  <a:pt x="39298" y="87319"/>
                  <a:pt x="52140" y="98618"/>
                </a:cubicBezTo>
                <a:cubicBezTo>
                  <a:pt x="62624" y="107835"/>
                  <a:pt x="60843" y="124116"/>
                  <a:pt x="74708" y="130068"/>
                </a:cubicBezTo>
                <a:cubicBezTo>
                  <a:pt x="81810" y="133115"/>
                  <a:pt x="90455" y="132209"/>
                  <a:pt x="96773" y="127761"/>
                </a:cubicBezTo>
                <a:cubicBezTo>
                  <a:pt x="101646" y="124329"/>
                  <a:pt x="104956" y="119174"/>
                  <a:pt x="108896" y="114700"/>
                </a:cubicBezTo>
                <a:cubicBezTo>
                  <a:pt x="118197" y="104127"/>
                  <a:pt x="131521" y="97191"/>
                  <a:pt x="145507" y="95649"/>
                </a:cubicBezTo>
                <a:cubicBezTo>
                  <a:pt x="152372" y="94890"/>
                  <a:pt x="159371" y="95372"/>
                  <a:pt x="166140" y="94003"/>
                </a:cubicBezTo>
                <a:cubicBezTo>
                  <a:pt x="177144" y="91779"/>
                  <a:pt x="187004" y="84446"/>
                  <a:pt x="192300" y="74541"/>
                </a:cubicBezTo>
                <a:cubicBezTo>
                  <a:pt x="198985" y="62058"/>
                  <a:pt x="198772" y="34934"/>
                  <a:pt x="187993" y="24348"/>
                </a:cubicBezTo>
                <a:cubicBezTo>
                  <a:pt x="182427" y="18885"/>
                  <a:pt x="174785" y="16153"/>
                  <a:pt x="167322" y="13865"/>
                </a:cubicBezTo>
                <a:cubicBezTo>
                  <a:pt x="136798" y="4513"/>
                  <a:pt x="103754" y="0"/>
                  <a:pt x="72992" y="8575"/>
                </a:cubicBezTo>
                <a:cubicBezTo>
                  <a:pt x="60792" y="11975"/>
                  <a:pt x="46092" y="14540"/>
                  <a:pt x="34503" y="19129"/>
                </a:cubicBezTo>
                <a:cubicBezTo>
                  <a:pt x="24258" y="23185"/>
                  <a:pt x="13093" y="35481"/>
                  <a:pt x="7508" y="4471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 rot="3842947">
            <a:off x="7163270" y="749423"/>
            <a:ext cx="2990312" cy="1702084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 rot="-10278083">
            <a:off x="-542841" y="-1160172"/>
            <a:ext cx="3832865" cy="2647670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 rot="9700697">
            <a:off x="-1232057" y="3701514"/>
            <a:ext cx="3512541" cy="2676819"/>
          </a:xfrm>
          <a:custGeom>
            <a:avLst/>
            <a:gdLst/>
            <a:ahLst/>
            <a:cxnLst/>
            <a:rect l="l" t="t" r="r" b="b"/>
            <a:pathLst>
              <a:path w="111140" h="84697" extrusionOk="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 rot="-3078798">
            <a:off x="7294567" y="4076167"/>
            <a:ext cx="3888760" cy="2213480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title"/>
          </p:nvPr>
        </p:nvSpPr>
        <p:spPr>
          <a:xfrm>
            <a:off x="717125" y="537850"/>
            <a:ext cx="77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6"/>
          <p:cNvSpPr/>
          <p:nvPr/>
        </p:nvSpPr>
        <p:spPr>
          <a:xfrm rot="4605974" flipH="1">
            <a:off x="-4274725" y="1861508"/>
            <a:ext cx="6288777" cy="4207035"/>
          </a:xfrm>
          <a:custGeom>
            <a:avLst/>
            <a:gdLst/>
            <a:ahLst/>
            <a:cxnLst/>
            <a:rect l="l" t="t" r="r" b="b"/>
            <a:pathLst>
              <a:path w="198985" h="133116" extrusionOk="0">
                <a:moveTo>
                  <a:pt x="7508" y="44717"/>
                </a:moveTo>
                <a:cubicBezTo>
                  <a:pt x="1684" y="54358"/>
                  <a:pt x="0" y="67515"/>
                  <a:pt x="6723" y="76546"/>
                </a:cubicBezTo>
                <a:cubicBezTo>
                  <a:pt x="16937" y="90269"/>
                  <a:pt x="39298" y="87319"/>
                  <a:pt x="52140" y="98618"/>
                </a:cubicBezTo>
                <a:cubicBezTo>
                  <a:pt x="62624" y="107835"/>
                  <a:pt x="60843" y="124116"/>
                  <a:pt x="74708" y="130068"/>
                </a:cubicBezTo>
                <a:cubicBezTo>
                  <a:pt x="81810" y="133115"/>
                  <a:pt x="90455" y="132209"/>
                  <a:pt x="96773" y="127761"/>
                </a:cubicBezTo>
                <a:cubicBezTo>
                  <a:pt x="101646" y="124329"/>
                  <a:pt x="104956" y="119174"/>
                  <a:pt x="108896" y="114700"/>
                </a:cubicBezTo>
                <a:cubicBezTo>
                  <a:pt x="118197" y="104127"/>
                  <a:pt x="131521" y="97191"/>
                  <a:pt x="145507" y="95649"/>
                </a:cubicBezTo>
                <a:cubicBezTo>
                  <a:pt x="152372" y="94890"/>
                  <a:pt x="159371" y="95372"/>
                  <a:pt x="166140" y="94003"/>
                </a:cubicBezTo>
                <a:cubicBezTo>
                  <a:pt x="177144" y="91779"/>
                  <a:pt x="187004" y="84446"/>
                  <a:pt x="192300" y="74541"/>
                </a:cubicBezTo>
                <a:cubicBezTo>
                  <a:pt x="198985" y="62058"/>
                  <a:pt x="198772" y="34934"/>
                  <a:pt x="187993" y="24348"/>
                </a:cubicBezTo>
                <a:cubicBezTo>
                  <a:pt x="182427" y="18885"/>
                  <a:pt x="174785" y="16153"/>
                  <a:pt x="167322" y="13865"/>
                </a:cubicBezTo>
                <a:cubicBezTo>
                  <a:pt x="136798" y="4513"/>
                  <a:pt x="103754" y="0"/>
                  <a:pt x="72992" y="8575"/>
                </a:cubicBezTo>
                <a:cubicBezTo>
                  <a:pt x="60792" y="11975"/>
                  <a:pt x="46092" y="14540"/>
                  <a:pt x="34503" y="19129"/>
                </a:cubicBezTo>
                <a:cubicBezTo>
                  <a:pt x="24258" y="23185"/>
                  <a:pt x="13093" y="35481"/>
                  <a:pt x="7508" y="447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/>
          <p:nvPr/>
        </p:nvSpPr>
        <p:spPr>
          <a:xfrm rot="-7293457">
            <a:off x="-1967976" y="1624367"/>
            <a:ext cx="3512440" cy="2676742"/>
          </a:xfrm>
          <a:custGeom>
            <a:avLst/>
            <a:gdLst/>
            <a:ahLst/>
            <a:cxnLst/>
            <a:rect l="l" t="t" r="r" b="b"/>
            <a:pathLst>
              <a:path w="111140" h="84697" extrusionOk="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/>
          <p:nvPr/>
        </p:nvSpPr>
        <p:spPr>
          <a:xfrm rot="-4803113" flipH="1">
            <a:off x="7680408" y="135847"/>
            <a:ext cx="2073111" cy="1601435"/>
          </a:xfrm>
          <a:custGeom>
            <a:avLst/>
            <a:gdLst/>
            <a:ahLst/>
            <a:cxnLst/>
            <a:rect l="l" t="t" r="r" b="b"/>
            <a:pathLst>
              <a:path w="65594" h="50670" extrusionOk="0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/>
          <p:nvPr/>
        </p:nvSpPr>
        <p:spPr>
          <a:xfrm rot="2153843" flipH="1">
            <a:off x="7830802" y="1528927"/>
            <a:ext cx="2990376" cy="1702120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SECTION_TITLE_AND_DESCRIPTION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/>
          <p:nvPr/>
        </p:nvSpPr>
        <p:spPr>
          <a:xfrm rot="2204090">
            <a:off x="-878681" y="3783345"/>
            <a:ext cx="3888600" cy="2213389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2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title"/>
          </p:nvPr>
        </p:nvSpPr>
        <p:spPr>
          <a:xfrm>
            <a:off x="717125" y="1334498"/>
            <a:ext cx="3855000" cy="8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subTitle" idx="1"/>
          </p:nvPr>
        </p:nvSpPr>
        <p:spPr>
          <a:xfrm>
            <a:off x="717125" y="2129113"/>
            <a:ext cx="3855000" cy="15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4603335" y="2894268"/>
            <a:ext cx="6288921" cy="4207131"/>
          </a:xfrm>
          <a:custGeom>
            <a:avLst/>
            <a:gdLst/>
            <a:ahLst/>
            <a:cxnLst/>
            <a:rect l="l" t="t" r="r" b="b"/>
            <a:pathLst>
              <a:path w="198985" h="133116" extrusionOk="0">
                <a:moveTo>
                  <a:pt x="7508" y="44717"/>
                </a:moveTo>
                <a:cubicBezTo>
                  <a:pt x="1684" y="54358"/>
                  <a:pt x="0" y="67515"/>
                  <a:pt x="6723" y="76546"/>
                </a:cubicBezTo>
                <a:cubicBezTo>
                  <a:pt x="16937" y="90269"/>
                  <a:pt x="39298" y="87319"/>
                  <a:pt x="52140" y="98618"/>
                </a:cubicBezTo>
                <a:cubicBezTo>
                  <a:pt x="62624" y="107835"/>
                  <a:pt x="60843" y="124116"/>
                  <a:pt x="74708" y="130068"/>
                </a:cubicBezTo>
                <a:cubicBezTo>
                  <a:pt x="81810" y="133115"/>
                  <a:pt x="90455" y="132209"/>
                  <a:pt x="96773" y="127761"/>
                </a:cubicBezTo>
                <a:cubicBezTo>
                  <a:pt x="101646" y="124329"/>
                  <a:pt x="104956" y="119174"/>
                  <a:pt x="108896" y="114700"/>
                </a:cubicBezTo>
                <a:cubicBezTo>
                  <a:pt x="118197" y="104127"/>
                  <a:pt x="131521" y="97191"/>
                  <a:pt x="145507" y="95649"/>
                </a:cubicBezTo>
                <a:cubicBezTo>
                  <a:pt x="152372" y="94890"/>
                  <a:pt x="159371" y="95372"/>
                  <a:pt x="166140" y="94003"/>
                </a:cubicBezTo>
                <a:cubicBezTo>
                  <a:pt x="177144" y="91779"/>
                  <a:pt x="187004" y="84446"/>
                  <a:pt x="192300" y="74541"/>
                </a:cubicBezTo>
                <a:cubicBezTo>
                  <a:pt x="198985" y="62058"/>
                  <a:pt x="198772" y="34934"/>
                  <a:pt x="187993" y="24348"/>
                </a:cubicBezTo>
                <a:cubicBezTo>
                  <a:pt x="182427" y="18885"/>
                  <a:pt x="174785" y="16153"/>
                  <a:pt x="167322" y="13865"/>
                </a:cubicBezTo>
                <a:cubicBezTo>
                  <a:pt x="136798" y="4513"/>
                  <a:pt x="103754" y="0"/>
                  <a:pt x="72992" y="8575"/>
                </a:cubicBezTo>
                <a:cubicBezTo>
                  <a:pt x="60792" y="11975"/>
                  <a:pt x="46092" y="14540"/>
                  <a:pt x="34503" y="19129"/>
                </a:cubicBezTo>
                <a:cubicBezTo>
                  <a:pt x="24258" y="23185"/>
                  <a:pt x="13093" y="35481"/>
                  <a:pt x="7508" y="4471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7"/>
          <p:cNvSpPr/>
          <p:nvPr/>
        </p:nvSpPr>
        <p:spPr>
          <a:xfrm rot="1826970">
            <a:off x="-1001470" y="-1833636"/>
            <a:ext cx="3437193" cy="3185183"/>
          </a:xfrm>
          <a:custGeom>
            <a:avLst/>
            <a:gdLst/>
            <a:ahLst/>
            <a:cxnLst/>
            <a:rect l="l" t="t" r="r" b="b"/>
            <a:pathLst>
              <a:path w="70337" h="65180" extrusionOk="0">
                <a:moveTo>
                  <a:pt x="35808" y="1"/>
                </a:moveTo>
                <a:cubicBezTo>
                  <a:pt x="32964" y="1"/>
                  <a:pt x="30129" y="285"/>
                  <a:pt x="27352" y="892"/>
                </a:cubicBezTo>
                <a:cubicBezTo>
                  <a:pt x="21724" y="1915"/>
                  <a:pt x="16095" y="4474"/>
                  <a:pt x="11745" y="8568"/>
                </a:cubicBezTo>
                <a:cubicBezTo>
                  <a:pt x="6391" y="13435"/>
                  <a:pt x="3815" y="20617"/>
                  <a:pt x="1374" y="27472"/>
                </a:cubicBezTo>
                <a:lnTo>
                  <a:pt x="1374" y="27472"/>
                </a:lnTo>
                <a:cubicBezTo>
                  <a:pt x="1493" y="26887"/>
                  <a:pt x="1624" y="26300"/>
                  <a:pt x="1767" y="25710"/>
                </a:cubicBezTo>
                <a:lnTo>
                  <a:pt x="1767" y="25710"/>
                </a:lnTo>
                <a:lnTo>
                  <a:pt x="999" y="28524"/>
                </a:lnTo>
                <a:cubicBezTo>
                  <a:pt x="1124" y="28174"/>
                  <a:pt x="1249" y="27824"/>
                  <a:pt x="1374" y="27472"/>
                </a:cubicBezTo>
                <a:lnTo>
                  <a:pt x="1374" y="27472"/>
                </a:lnTo>
                <a:cubicBezTo>
                  <a:pt x="0" y="34229"/>
                  <a:pt x="281" y="40587"/>
                  <a:pt x="3814" y="46946"/>
                </a:cubicBezTo>
                <a:cubicBezTo>
                  <a:pt x="7140" y="53086"/>
                  <a:pt x="12257" y="59482"/>
                  <a:pt x="18397" y="63064"/>
                </a:cubicBezTo>
                <a:cubicBezTo>
                  <a:pt x="21085" y="64530"/>
                  <a:pt x="24064" y="65180"/>
                  <a:pt x="27083" y="65180"/>
                </a:cubicBezTo>
                <a:cubicBezTo>
                  <a:pt x="30389" y="65180"/>
                  <a:pt x="33744" y="64401"/>
                  <a:pt x="36819" y="63064"/>
                </a:cubicBezTo>
                <a:cubicBezTo>
                  <a:pt x="43471" y="60250"/>
                  <a:pt x="47565" y="54621"/>
                  <a:pt x="49356" y="47713"/>
                </a:cubicBezTo>
                <a:cubicBezTo>
                  <a:pt x="50124" y="44643"/>
                  <a:pt x="50379" y="41829"/>
                  <a:pt x="51659" y="39014"/>
                </a:cubicBezTo>
                <a:cubicBezTo>
                  <a:pt x="52682" y="36200"/>
                  <a:pt x="54473" y="34153"/>
                  <a:pt x="56776" y="32362"/>
                </a:cubicBezTo>
                <a:cubicBezTo>
                  <a:pt x="61381" y="29036"/>
                  <a:pt x="69824" y="25710"/>
                  <a:pt x="70080" y="18802"/>
                </a:cubicBezTo>
                <a:cubicBezTo>
                  <a:pt x="70336" y="10358"/>
                  <a:pt x="58567" y="5241"/>
                  <a:pt x="52170" y="2939"/>
                </a:cubicBezTo>
                <a:cubicBezTo>
                  <a:pt x="46928" y="1079"/>
                  <a:pt x="41351" y="1"/>
                  <a:pt x="358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7"/>
          <p:cNvSpPr/>
          <p:nvPr/>
        </p:nvSpPr>
        <p:spPr>
          <a:xfrm rot="-8320889">
            <a:off x="5509008" y="-1564858"/>
            <a:ext cx="3832826" cy="2647643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2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7"/>
          <p:cNvSpPr/>
          <p:nvPr/>
        </p:nvSpPr>
        <p:spPr>
          <a:xfrm rot="-3376409">
            <a:off x="-470363" y="-800537"/>
            <a:ext cx="3512474" cy="2676768"/>
          </a:xfrm>
          <a:custGeom>
            <a:avLst/>
            <a:gdLst/>
            <a:ahLst/>
            <a:cxnLst/>
            <a:rect l="l" t="t" r="r" b="b"/>
            <a:pathLst>
              <a:path w="111140" h="84697" extrusionOk="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w="12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7"/>
          <p:cNvSpPr/>
          <p:nvPr/>
        </p:nvSpPr>
        <p:spPr>
          <a:xfrm rot="-3376384">
            <a:off x="3018087" y="-233476"/>
            <a:ext cx="727874" cy="666128"/>
          </a:xfrm>
          <a:custGeom>
            <a:avLst/>
            <a:gdLst/>
            <a:ahLst/>
            <a:cxnLst/>
            <a:rect l="l" t="t" r="r" b="b"/>
            <a:pathLst>
              <a:path w="7676" h="7025" extrusionOk="0">
                <a:moveTo>
                  <a:pt x="3600" y="1"/>
                </a:moveTo>
                <a:cubicBezTo>
                  <a:pt x="2024" y="1"/>
                  <a:pt x="914" y="764"/>
                  <a:pt x="512" y="2470"/>
                </a:cubicBezTo>
                <a:cubicBezTo>
                  <a:pt x="0" y="4394"/>
                  <a:pt x="768" y="6696"/>
                  <a:pt x="2814" y="6952"/>
                </a:cubicBezTo>
                <a:cubicBezTo>
                  <a:pt x="3060" y="7001"/>
                  <a:pt x="3309" y="7024"/>
                  <a:pt x="3559" y="7024"/>
                </a:cubicBezTo>
                <a:cubicBezTo>
                  <a:pt x="5256" y="7024"/>
                  <a:pt x="6941" y="5938"/>
                  <a:pt x="7164" y="4261"/>
                </a:cubicBezTo>
                <a:cubicBezTo>
                  <a:pt x="7676" y="1958"/>
                  <a:pt x="7420" y="423"/>
                  <a:pt x="4984" y="167"/>
                </a:cubicBezTo>
                <a:cubicBezTo>
                  <a:pt x="4491" y="57"/>
                  <a:pt x="4028" y="1"/>
                  <a:pt x="36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7"/>
          <p:cNvSpPr/>
          <p:nvPr/>
        </p:nvSpPr>
        <p:spPr>
          <a:xfrm rot="614813">
            <a:off x="-252531" y="4282829"/>
            <a:ext cx="2073204" cy="1601507"/>
          </a:xfrm>
          <a:custGeom>
            <a:avLst/>
            <a:gdLst/>
            <a:ahLst/>
            <a:cxnLst/>
            <a:rect l="l" t="t" r="r" b="b"/>
            <a:pathLst>
              <a:path w="65594" h="50670" extrusionOk="0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717125" y="537850"/>
            <a:ext cx="77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/>
          <p:nvPr/>
        </p:nvSpPr>
        <p:spPr>
          <a:xfrm rot="-4706737" flipH="1">
            <a:off x="5555221" y="3549629"/>
            <a:ext cx="2729893" cy="4077221"/>
          </a:xfrm>
          <a:custGeom>
            <a:avLst/>
            <a:gdLst/>
            <a:ahLst/>
            <a:cxnLst/>
            <a:rect l="l" t="t" r="r" b="b"/>
            <a:pathLst>
              <a:path w="86381" h="129014" extrusionOk="0">
                <a:moveTo>
                  <a:pt x="9095" y="105033"/>
                </a:moveTo>
                <a:cubicBezTo>
                  <a:pt x="3143" y="98547"/>
                  <a:pt x="0" y="89581"/>
                  <a:pt x="598" y="80807"/>
                </a:cubicBezTo>
                <a:cubicBezTo>
                  <a:pt x="1196" y="72027"/>
                  <a:pt x="5528" y="63569"/>
                  <a:pt x="12303" y="57944"/>
                </a:cubicBezTo>
                <a:cubicBezTo>
                  <a:pt x="17503" y="53625"/>
                  <a:pt x="24534" y="50225"/>
                  <a:pt x="26032" y="43637"/>
                </a:cubicBezTo>
                <a:cubicBezTo>
                  <a:pt x="27947" y="35197"/>
                  <a:pt x="19302" y="26674"/>
                  <a:pt x="22053" y="18466"/>
                </a:cubicBezTo>
                <a:cubicBezTo>
                  <a:pt x="22902" y="15940"/>
                  <a:pt x="24740" y="13877"/>
                  <a:pt x="26694" y="12071"/>
                </a:cubicBezTo>
                <a:cubicBezTo>
                  <a:pt x="32922" y="6325"/>
                  <a:pt x="40655" y="2455"/>
                  <a:pt x="48991" y="913"/>
                </a:cubicBezTo>
                <a:cubicBezTo>
                  <a:pt x="53336" y="116"/>
                  <a:pt x="57958" y="0"/>
                  <a:pt x="62039" y="1691"/>
                </a:cubicBezTo>
                <a:cubicBezTo>
                  <a:pt x="67278" y="3863"/>
                  <a:pt x="70903" y="8684"/>
                  <a:pt x="73821" y="13537"/>
                </a:cubicBezTo>
                <a:cubicBezTo>
                  <a:pt x="81695" y="26629"/>
                  <a:pt x="86380" y="41824"/>
                  <a:pt x="85885" y="57090"/>
                </a:cubicBezTo>
                <a:cubicBezTo>
                  <a:pt x="85596" y="66037"/>
                  <a:pt x="83565" y="74836"/>
                  <a:pt x="81052" y="83430"/>
                </a:cubicBezTo>
                <a:cubicBezTo>
                  <a:pt x="79021" y="90352"/>
                  <a:pt x="76655" y="97236"/>
                  <a:pt x="72998" y="103452"/>
                </a:cubicBezTo>
                <a:cubicBezTo>
                  <a:pt x="67445" y="112894"/>
                  <a:pt x="52475" y="129014"/>
                  <a:pt x="39999" y="127458"/>
                </a:cubicBezTo>
                <a:cubicBezTo>
                  <a:pt x="35140" y="126854"/>
                  <a:pt x="31624" y="122181"/>
                  <a:pt x="27967" y="119360"/>
                </a:cubicBezTo>
                <a:cubicBezTo>
                  <a:pt x="21713" y="114533"/>
                  <a:pt x="14488" y="110914"/>
                  <a:pt x="9095" y="1050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8"/>
          <p:cNvSpPr/>
          <p:nvPr/>
        </p:nvSpPr>
        <p:spPr>
          <a:xfrm rot="-2054363" flipH="1">
            <a:off x="4984679" y="3714933"/>
            <a:ext cx="3832714" cy="2647566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2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8"/>
          <p:cNvSpPr/>
          <p:nvPr/>
        </p:nvSpPr>
        <p:spPr>
          <a:xfrm rot="-8273152" flipH="1">
            <a:off x="7656869" y="-634756"/>
            <a:ext cx="2341067" cy="1504679"/>
          </a:xfrm>
          <a:custGeom>
            <a:avLst/>
            <a:gdLst/>
            <a:ahLst/>
            <a:cxnLst/>
            <a:rect l="l" t="t" r="r" b="b"/>
            <a:pathLst>
              <a:path w="93644" h="60188" extrusionOk="0">
                <a:moveTo>
                  <a:pt x="70897" y="1"/>
                </a:moveTo>
                <a:cubicBezTo>
                  <a:pt x="66659" y="1"/>
                  <a:pt x="62112" y="1497"/>
                  <a:pt x="59103" y="3329"/>
                </a:cubicBezTo>
                <a:cubicBezTo>
                  <a:pt x="52963" y="7422"/>
                  <a:pt x="48869" y="15610"/>
                  <a:pt x="40937" y="16889"/>
                </a:cubicBezTo>
                <a:cubicBezTo>
                  <a:pt x="40231" y="16999"/>
                  <a:pt x="39543" y="17051"/>
                  <a:pt x="38873" y="17051"/>
                </a:cubicBezTo>
                <a:cubicBezTo>
                  <a:pt x="31769" y="17051"/>
                  <a:pt x="26525" y="11295"/>
                  <a:pt x="20213" y="8958"/>
                </a:cubicBezTo>
                <a:cubicBezTo>
                  <a:pt x="18829" y="8482"/>
                  <a:pt x="17562" y="8269"/>
                  <a:pt x="16388" y="8269"/>
                </a:cubicBezTo>
                <a:cubicBezTo>
                  <a:pt x="10620" y="8269"/>
                  <a:pt x="7110" y="13405"/>
                  <a:pt x="3071" y="17657"/>
                </a:cubicBezTo>
                <a:cubicBezTo>
                  <a:pt x="2815" y="19192"/>
                  <a:pt x="2303" y="20471"/>
                  <a:pt x="1791" y="22006"/>
                </a:cubicBezTo>
                <a:cubicBezTo>
                  <a:pt x="0" y="30193"/>
                  <a:pt x="4350" y="39404"/>
                  <a:pt x="8699" y="46056"/>
                </a:cubicBezTo>
                <a:cubicBezTo>
                  <a:pt x="11770" y="50662"/>
                  <a:pt x="15352" y="54755"/>
                  <a:pt x="20213" y="57314"/>
                </a:cubicBezTo>
                <a:cubicBezTo>
                  <a:pt x="24789" y="59493"/>
                  <a:pt x="29922" y="60187"/>
                  <a:pt x="34979" y="60187"/>
                </a:cubicBezTo>
                <a:cubicBezTo>
                  <a:pt x="35860" y="60187"/>
                  <a:pt x="36738" y="60166"/>
                  <a:pt x="37611" y="60128"/>
                </a:cubicBezTo>
                <a:cubicBezTo>
                  <a:pt x="44519" y="59617"/>
                  <a:pt x="51172" y="58593"/>
                  <a:pt x="57824" y="57570"/>
                </a:cubicBezTo>
                <a:cubicBezTo>
                  <a:pt x="63708" y="56802"/>
                  <a:pt x="69849" y="55779"/>
                  <a:pt x="75478" y="53988"/>
                </a:cubicBezTo>
                <a:cubicBezTo>
                  <a:pt x="80339" y="52453"/>
                  <a:pt x="85200" y="50150"/>
                  <a:pt x="88782" y="46568"/>
                </a:cubicBezTo>
                <a:cubicBezTo>
                  <a:pt x="91085" y="44010"/>
                  <a:pt x="93644" y="40172"/>
                  <a:pt x="92620" y="36590"/>
                </a:cubicBezTo>
                <a:cubicBezTo>
                  <a:pt x="91597" y="33264"/>
                  <a:pt x="88015" y="31984"/>
                  <a:pt x="85200" y="30961"/>
                </a:cubicBezTo>
                <a:cubicBezTo>
                  <a:pt x="82898" y="29938"/>
                  <a:pt x="79060" y="29426"/>
                  <a:pt x="78036" y="26612"/>
                </a:cubicBezTo>
                <a:cubicBezTo>
                  <a:pt x="77013" y="23541"/>
                  <a:pt x="79060" y="19703"/>
                  <a:pt x="80083" y="16889"/>
                </a:cubicBezTo>
                <a:cubicBezTo>
                  <a:pt x="81107" y="13307"/>
                  <a:pt x="82386" y="8958"/>
                  <a:pt x="80595" y="5120"/>
                </a:cubicBezTo>
                <a:cubicBezTo>
                  <a:pt x="78719" y="1368"/>
                  <a:pt x="74949" y="1"/>
                  <a:pt x="708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8"/>
          <p:cNvSpPr/>
          <p:nvPr/>
        </p:nvSpPr>
        <p:spPr>
          <a:xfrm rot="-5046336" flipH="1">
            <a:off x="438013" y="-1559559"/>
            <a:ext cx="1800834" cy="2586404"/>
          </a:xfrm>
          <a:custGeom>
            <a:avLst/>
            <a:gdLst/>
            <a:ahLst/>
            <a:cxnLst/>
            <a:rect l="l" t="t" r="r" b="b"/>
            <a:pathLst>
              <a:path w="10624" h="9344" extrusionOk="0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8"/>
          <p:cNvSpPr/>
          <p:nvPr/>
        </p:nvSpPr>
        <p:spPr>
          <a:xfrm rot="1752103">
            <a:off x="5512138" y="-1591948"/>
            <a:ext cx="2990417" cy="1702144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8"/>
          <p:cNvSpPr/>
          <p:nvPr/>
        </p:nvSpPr>
        <p:spPr>
          <a:xfrm rot="3078798" flipH="1">
            <a:off x="-1766568" y="3620249"/>
            <a:ext cx="3888760" cy="2213480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717125" y="537850"/>
            <a:ext cx="77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5398330" y="-1548325"/>
            <a:ext cx="4749816" cy="2476617"/>
          </a:xfrm>
          <a:custGeom>
            <a:avLst/>
            <a:gdLst/>
            <a:ahLst/>
            <a:cxnLst/>
            <a:rect l="l" t="t" r="r" b="b"/>
            <a:pathLst>
              <a:path w="66135" h="51739" extrusionOk="0">
                <a:moveTo>
                  <a:pt x="42970" y="0"/>
                </a:moveTo>
                <a:cubicBezTo>
                  <a:pt x="39952" y="0"/>
                  <a:pt x="36976" y="176"/>
                  <a:pt x="34285" y="300"/>
                </a:cubicBezTo>
                <a:lnTo>
                  <a:pt x="6776" y="7085"/>
                </a:lnTo>
                <a:cubicBezTo>
                  <a:pt x="3450" y="10278"/>
                  <a:pt x="1" y="13737"/>
                  <a:pt x="1024" y="18722"/>
                </a:cubicBezTo>
                <a:cubicBezTo>
                  <a:pt x="2048" y="23716"/>
                  <a:pt x="6008" y="27932"/>
                  <a:pt x="8956" y="32159"/>
                </a:cubicBezTo>
                <a:cubicBezTo>
                  <a:pt x="13940" y="39579"/>
                  <a:pt x="15864" y="51471"/>
                  <a:pt x="27121" y="51727"/>
                </a:cubicBezTo>
                <a:cubicBezTo>
                  <a:pt x="27302" y="51735"/>
                  <a:pt x="27482" y="51738"/>
                  <a:pt x="27660" y="51738"/>
                </a:cubicBezTo>
                <a:cubicBezTo>
                  <a:pt x="33264" y="51738"/>
                  <a:pt x="37309" y="47884"/>
                  <a:pt x="40037" y="43539"/>
                </a:cubicBezTo>
                <a:cubicBezTo>
                  <a:pt x="42729" y="39323"/>
                  <a:pt x="44520" y="35352"/>
                  <a:pt x="48992" y="33305"/>
                </a:cubicBezTo>
                <a:cubicBezTo>
                  <a:pt x="53475" y="31391"/>
                  <a:pt x="58592" y="30624"/>
                  <a:pt x="61918" y="26909"/>
                </a:cubicBezTo>
                <a:cubicBezTo>
                  <a:pt x="65623" y="23204"/>
                  <a:pt x="66134" y="17186"/>
                  <a:pt x="65111" y="12202"/>
                </a:cubicBezTo>
                <a:cubicBezTo>
                  <a:pt x="62302" y="1728"/>
                  <a:pt x="52429" y="0"/>
                  <a:pt x="4297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9"/>
          <p:cNvSpPr/>
          <p:nvPr/>
        </p:nvSpPr>
        <p:spPr>
          <a:xfrm rot="-4100466">
            <a:off x="-2328992" y="2377323"/>
            <a:ext cx="3925343" cy="3637543"/>
          </a:xfrm>
          <a:custGeom>
            <a:avLst/>
            <a:gdLst/>
            <a:ahLst/>
            <a:cxnLst/>
            <a:rect l="l" t="t" r="r" b="b"/>
            <a:pathLst>
              <a:path w="70337" h="65180" extrusionOk="0">
                <a:moveTo>
                  <a:pt x="35808" y="1"/>
                </a:moveTo>
                <a:cubicBezTo>
                  <a:pt x="32964" y="1"/>
                  <a:pt x="30129" y="285"/>
                  <a:pt x="27352" y="892"/>
                </a:cubicBezTo>
                <a:cubicBezTo>
                  <a:pt x="21724" y="1915"/>
                  <a:pt x="16095" y="4474"/>
                  <a:pt x="11745" y="8568"/>
                </a:cubicBezTo>
                <a:cubicBezTo>
                  <a:pt x="6391" y="13435"/>
                  <a:pt x="3815" y="20617"/>
                  <a:pt x="1374" y="27472"/>
                </a:cubicBezTo>
                <a:lnTo>
                  <a:pt x="1374" y="27472"/>
                </a:lnTo>
                <a:cubicBezTo>
                  <a:pt x="1493" y="26887"/>
                  <a:pt x="1624" y="26300"/>
                  <a:pt x="1767" y="25710"/>
                </a:cubicBezTo>
                <a:lnTo>
                  <a:pt x="1767" y="25710"/>
                </a:lnTo>
                <a:lnTo>
                  <a:pt x="999" y="28524"/>
                </a:lnTo>
                <a:cubicBezTo>
                  <a:pt x="1124" y="28174"/>
                  <a:pt x="1249" y="27824"/>
                  <a:pt x="1374" y="27472"/>
                </a:cubicBezTo>
                <a:lnTo>
                  <a:pt x="1374" y="27472"/>
                </a:lnTo>
                <a:cubicBezTo>
                  <a:pt x="0" y="34229"/>
                  <a:pt x="281" y="40587"/>
                  <a:pt x="3814" y="46946"/>
                </a:cubicBezTo>
                <a:cubicBezTo>
                  <a:pt x="7140" y="53086"/>
                  <a:pt x="12257" y="59482"/>
                  <a:pt x="18397" y="63064"/>
                </a:cubicBezTo>
                <a:cubicBezTo>
                  <a:pt x="21085" y="64530"/>
                  <a:pt x="24064" y="65180"/>
                  <a:pt x="27083" y="65180"/>
                </a:cubicBezTo>
                <a:cubicBezTo>
                  <a:pt x="30389" y="65180"/>
                  <a:pt x="33744" y="64401"/>
                  <a:pt x="36819" y="63064"/>
                </a:cubicBezTo>
                <a:cubicBezTo>
                  <a:pt x="43471" y="60250"/>
                  <a:pt x="47565" y="54621"/>
                  <a:pt x="49356" y="47713"/>
                </a:cubicBezTo>
                <a:cubicBezTo>
                  <a:pt x="50124" y="44643"/>
                  <a:pt x="50379" y="41829"/>
                  <a:pt x="51659" y="39014"/>
                </a:cubicBezTo>
                <a:cubicBezTo>
                  <a:pt x="52682" y="36200"/>
                  <a:pt x="54473" y="34153"/>
                  <a:pt x="56776" y="32362"/>
                </a:cubicBezTo>
                <a:cubicBezTo>
                  <a:pt x="61381" y="29036"/>
                  <a:pt x="69824" y="25710"/>
                  <a:pt x="70080" y="18802"/>
                </a:cubicBezTo>
                <a:cubicBezTo>
                  <a:pt x="70336" y="10358"/>
                  <a:pt x="58567" y="5241"/>
                  <a:pt x="52170" y="2939"/>
                </a:cubicBezTo>
                <a:cubicBezTo>
                  <a:pt x="46928" y="1079"/>
                  <a:pt x="41351" y="1"/>
                  <a:pt x="358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9"/>
          <p:cNvSpPr/>
          <p:nvPr/>
        </p:nvSpPr>
        <p:spPr>
          <a:xfrm rot="-7583914">
            <a:off x="6410668" y="-1128506"/>
            <a:ext cx="3832868" cy="2647672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2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9"/>
          <p:cNvSpPr/>
          <p:nvPr/>
        </p:nvSpPr>
        <p:spPr>
          <a:xfrm rot="4115667">
            <a:off x="-2319369" y="2911353"/>
            <a:ext cx="4514231" cy="2569498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9"/>
          <p:cNvSpPr/>
          <p:nvPr/>
        </p:nvSpPr>
        <p:spPr>
          <a:xfrm rot="9047897" flipH="1">
            <a:off x="5512138" y="4613036"/>
            <a:ext cx="2990417" cy="1702144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9"/>
          <p:cNvSpPr/>
          <p:nvPr/>
        </p:nvSpPr>
        <p:spPr>
          <a:xfrm rot="2486633">
            <a:off x="6764576" y="3489935"/>
            <a:ext cx="2273589" cy="3385299"/>
          </a:xfrm>
          <a:custGeom>
            <a:avLst/>
            <a:gdLst/>
            <a:ahLst/>
            <a:cxnLst/>
            <a:rect l="l" t="t" r="r" b="b"/>
            <a:pathLst>
              <a:path w="22516" h="34919" extrusionOk="0">
                <a:moveTo>
                  <a:pt x="15971" y="1"/>
                </a:moveTo>
                <a:cubicBezTo>
                  <a:pt x="15771" y="1"/>
                  <a:pt x="15564" y="28"/>
                  <a:pt x="15351" y="86"/>
                </a:cubicBezTo>
                <a:cubicBezTo>
                  <a:pt x="12537" y="598"/>
                  <a:pt x="11514" y="4947"/>
                  <a:pt x="9467" y="6738"/>
                </a:cubicBezTo>
                <a:cubicBezTo>
                  <a:pt x="7420" y="8273"/>
                  <a:pt x="4094" y="7762"/>
                  <a:pt x="2303" y="9809"/>
                </a:cubicBezTo>
                <a:cubicBezTo>
                  <a:pt x="0" y="12367"/>
                  <a:pt x="768" y="16972"/>
                  <a:pt x="1024" y="20043"/>
                </a:cubicBezTo>
                <a:cubicBezTo>
                  <a:pt x="1279" y="23113"/>
                  <a:pt x="1535" y="26183"/>
                  <a:pt x="1279" y="29253"/>
                </a:cubicBezTo>
                <a:lnTo>
                  <a:pt x="768" y="27974"/>
                </a:lnTo>
                <a:lnTo>
                  <a:pt x="768" y="27974"/>
                </a:lnTo>
                <a:cubicBezTo>
                  <a:pt x="1535" y="31044"/>
                  <a:pt x="2815" y="33859"/>
                  <a:pt x="6141" y="34626"/>
                </a:cubicBezTo>
                <a:cubicBezTo>
                  <a:pt x="7056" y="34822"/>
                  <a:pt x="8021" y="34918"/>
                  <a:pt x="8997" y="34918"/>
                </a:cubicBezTo>
                <a:cubicBezTo>
                  <a:pt x="11845" y="34918"/>
                  <a:pt x="14791" y="34104"/>
                  <a:pt x="16887" y="32580"/>
                </a:cubicBezTo>
                <a:cubicBezTo>
                  <a:pt x="22515" y="28486"/>
                  <a:pt x="22260" y="21066"/>
                  <a:pt x="21492" y="14926"/>
                </a:cubicBezTo>
                <a:cubicBezTo>
                  <a:pt x="20980" y="12111"/>
                  <a:pt x="20980" y="9041"/>
                  <a:pt x="20469" y="6227"/>
                </a:cubicBezTo>
                <a:cubicBezTo>
                  <a:pt x="19995" y="4098"/>
                  <a:pt x="18429" y="1"/>
                  <a:pt x="159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717125" y="537850"/>
            <a:ext cx="77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0"/>
          <p:cNvSpPr/>
          <p:nvPr/>
        </p:nvSpPr>
        <p:spPr>
          <a:xfrm rot="10800000" flipH="1">
            <a:off x="6365469" y="-2147531"/>
            <a:ext cx="4851304" cy="4262155"/>
          </a:xfrm>
          <a:custGeom>
            <a:avLst/>
            <a:gdLst/>
            <a:ahLst/>
            <a:cxnLst/>
            <a:rect l="l" t="t" r="r" b="b"/>
            <a:pathLst>
              <a:path w="153498" h="134857" extrusionOk="0">
                <a:moveTo>
                  <a:pt x="145572" y="56653"/>
                </a:moveTo>
                <a:cubicBezTo>
                  <a:pt x="143895" y="52989"/>
                  <a:pt x="142326" y="49197"/>
                  <a:pt x="141542" y="45083"/>
                </a:cubicBezTo>
                <a:cubicBezTo>
                  <a:pt x="139029" y="31920"/>
                  <a:pt x="141909" y="15979"/>
                  <a:pt x="130133" y="6544"/>
                </a:cubicBezTo>
                <a:cubicBezTo>
                  <a:pt x="124657" y="2160"/>
                  <a:pt x="117445" y="0"/>
                  <a:pt x="110465" y="656"/>
                </a:cubicBezTo>
                <a:cubicBezTo>
                  <a:pt x="103633" y="1305"/>
                  <a:pt x="97173" y="4564"/>
                  <a:pt x="90270" y="4609"/>
                </a:cubicBezTo>
                <a:cubicBezTo>
                  <a:pt x="82563" y="4667"/>
                  <a:pt x="75248" y="900"/>
                  <a:pt x="67484" y="765"/>
                </a:cubicBezTo>
                <a:cubicBezTo>
                  <a:pt x="56300" y="579"/>
                  <a:pt x="45174" y="6499"/>
                  <a:pt x="39556" y="16256"/>
                </a:cubicBezTo>
                <a:cubicBezTo>
                  <a:pt x="36484" y="21591"/>
                  <a:pt x="35661" y="28352"/>
                  <a:pt x="31592" y="33102"/>
                </a:cubicBezTo>
                <a:cubicBezTo>
                  <a:pt x="27376" y="38026"/>
                  <a:pt x="20261" y="40288"/>
                  <a:pt x="15305" y="44691"/>
                </a:cubicBezTo>
                <a:cubicBezTo>
                  <a:pt x="4430" y="54371"/>
                  <a:pt x="1" y="70948"/>
                  <a:pt x="10073" y="82858"/>
                </a:cubicBezTo>
                <a:cubicBezTo>
                  <a:pt x="15440" y="89202"/>
                  <a:pt x="23622" y="92731"/>
                  <a:pt x="28417" y="99589"/>
                </a:cubicBezTo>
                <a:cubicBezTo>
                  <a:pt x="32242" y="105052"/>
                  <a:pt x="32312" y="112155"/>
                  <a:pt x="35005" y="118158"/>
                </a:cubicBezTo>
                <a:cubicBezTo>
                  <a:pt x="42481" y="134857"/>
                  <a:pt x="67831" y="134105"/>
                  <a:pt x="81875" y="127324"/>
                </a:cubicBezTo>
                <a:cubicBezTo>
                  <a:pt x="86426" y="125132"/>
                  <a:pt x="89704" y="122992"/>
                  <a:pt x="94955" y="123088"/>
                </a:cubicBezTo>
                <a:cubicBezTo>
                  <a:pt x="100046" y="123178"/>
                  <a:pt x="104918" y="125100"/>
                  <a:pt x="110034" y="125010"/>
                </a:cubicBezTo>
                <a:cubicBezTo>
                  <a:pt x="120556" y="124823"/>
                  <a:pt x="122986" y="116384"/>
                  <a:pt x="126855" y="108157"/>
                </a:cubicBezTo>
                <a:cubicBezTo>
                  <a:pt x="131837" y="97577"/>
                  <a:pt x="144981" y="95404"/>
                  <a:pt x="149525" y="84908"/>
                </a:cubicBezTo>
                <a:cubicBezTo>
                  <a:pt x="153498" y="75723"/>
                  <a:pt x="149461" y="65137"/>
                  <a:pt x="145572" y="566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/>
          <p:nvPr/>
        </p:nvSpPr>
        <p:spPr>
          <a:xfrm rot="10800000" flipH="1">
            <a:off x="-773309" y="-710802"/>
            <a:ext cx="2073098" cy="1601425"/>
          </a:xfrm>
          <a:custGeom>
            <a:avLst/>
            <a:gdLst/>
            <a:ahLst/>
            <a:cxnLst/>
            <a:rect l="l" t="t" r="r" b="b"/>
            <a:pathLst>
              <a:path w="65594" h="50670" extrusionOk="0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 rot="-3842947" flipH="1">
            <a:off x="84664" y="-1610320"/>
            <a:ext cx="2990312" cy="1702084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 rot="7444784" flipH="1">
            <a:off x="5872965" y="-1721907"/>
            <a:ext cx="3832795" cy="2647622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 rot="-8314534">
            <a:off x="2025494" y="3802550"/>
            <a:ext cx="3437216" cy="3185204"/>
          </a:xfrm>
          <a:custGeom>
            <a:avLst/>
            <a:gdLst/>
            <a:ahLst/>
            <a:cxnLst/>
            <a:rect l="l" t="t" r="r" b="b"/>
            <a:pathLst>
              <a:path w="70337" h="65180" extrusionOk="0">
                <a:moveTo>
                  <a:pt x="35808" y="1"/>
                </a:moveTo>
                <a:cubicBezTo>
                  <a:pt x="32964" y="1"/>
                  <a:pt x="30129" y="285"/>
                  <a:pt x="27352" y="892"/>
                </a:cubicBezTo>
                <a:cubicBezTo>
                  <a:pt x="21724" y="1915"/>
                  <a:pt x="16095" y="4474"/>
                  <a:pt x="11745" y="8568"/>
                </a:cubicBezTo>
                <a:cubicBezTo>
                  <a:pt x="6391" y="13435"/>
                  <a:pt x="3815" y="20617"/>
                  <a:pt x="1374" y="27472"/>
                </a:cubicBezTo>
                <a:lnTo>
                  <a:pt x="1374" y="27472"/>
                </a:lnTo>
                <a:cubicBezTo>
                  <a:pt x="1493" y="26887"/>
                  <a:pt x="1624" y="26300"/>
                  <a:pt x="1767" y="25710"/>
                </a:cubicBezTo>
                <a:lnTo>
                  <a:pt x="1767" y="25710"/>
                </a:lnTo>
                <a:lnTo>
                  <a:pt x="999" y="28524"/>
                </a:lnTo>
                <a:cubicBezTo>
                  <a:pt x="1124" y="28174"/>
                  <a:pt x="1249" y="27824"/>
                  <a:pt x="1374" y="27472"/>
                </a:cubicBezTo>
                <a:lnTo>
                  <a:pt x="1374" y="27472"/>
                </a:lnTo>
                <a:cubicBezTo>
                  <a:pt x="0" y="34229"/>
                  <a:pt x="281" y="40587"/>
                  <a:pt x="3814" y="46946"/>
                </a:cubicBezTo>
                <a:cubicBezTo>
                  <a:pt x="7140" y="53086"/>
                  <a:pt x="12257" y="59482"/>
                  <a:pt x="18397" y="63064"/>
                </a:cubicBezTo>
                <a:cubicBezTo>
                  <a:pt x="21085" y="64530"/>
                  <a:pt x="24064" y="65180"/>
                  <a:pt x="27083" y="65180"/>
                </a:cubicBezTo>
                <a:cubicBezTo>
                  <a:pt x="30389" y="65180"/>
                  <a:pt x="33744" y="64401"/>
                  <a:pt x="36819" y="63064"/>
                </a:cubicBezTo>
                <a:cubicBezTo>
                  <a:pt x="43471" y="60250"/>
                  <a:pt x="47565" y="54621"/>
                  <a:pt x="49356" y="47713"/>
                </a:cubicBezTo>
                <a:cubicBezTo>
                  <a:pt x="50124" y="44643"/>
                  <a:pt x="50379" y="41829"/>
                  <a:pt x="51659" y="39014"/>
                </a:cubicBezTo>
                <a:cubicBezTo>
                  <a:pt x="52682" y="36200"/>
                  <a:pt x="54473" y="34153"/>
                  <a:pt x="56776" y="32362"/>
                </a:cubicBezTo>
                <a:cubicBezTo>
                  <a:pt x="61381" y="29036"/>
                  <a:pt x="69824" y="25710"/>
                  <a:pt x="70080" y="18802"/>
                </a:cubicBezTo>
                <a:cubicBezTo>
                  <a:pt x="70336" y="10358"/>
                  <a:pt x="58567" y="5241"/>
                  <a:pt x="52170" y="2939"/>
                </a:cubicBezTo>
                <a:cubicBezTo>
                  <a:pt x="46928" y="1079"/>
                  <a:pt x="41351" y="1"/>
                  <a:pt x="358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 rot="1289503">
            <a:off x="2959747" y="3522209"/>
            <a:ext cx="3833062" cy="2647806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2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3738263" y="1287000"/>
            <a:ext cx="168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9000" b="1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/>
          </p:nvPr>
        </p:nvSpPr>
        <p:spPr>
          <a:xfrm>
            <a:off x="1379150" y="2205400"/>
            <a:ext cx="6412800" cy="8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4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518415" y="3046300"/>
            <a:ext cx="6128700" cy="60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 rot="-3197129">
            <a:off x="-134801" y="2917480"/>
            <a:ext cx="2593686" cy="4545203"/>
          </a:xfrm>
          <a:custGeom>
            <a:avLst/>
            <a:gdLst/>
            <a:ahLst/>
            <a:cxnLst/>
            <a:rect l="l" t="t" r="r" b="b"/>
            <a:pathLst>
              <a:path w="70337" h="65180" extrusionOk="0">
                <a:moveTo>
                  <a:pt x="35808" y="1"/>
                </a:moveTo>
                <a:cubicBezTo>
                  <a:pt x="32964" y="1"/>
                  <a:pt x="30129" y="285"/>
                  <a:pt x="27352" y="892"/>
                </a:cubicBezTo>
                <a:cubicBezTo>
                  <a:pt x="21724" y="1915"/>
                  <a:pt x="16095" y="4474"/>
                  <a:pt x="11745" y="8568"/>
                </a:cubicBezTo>
                <a:cubicBezTo>
                  <a:pt x="6391" y="13435"/>
                  <a:pt x="3815" y="20617"/>
                  <a:pt x="1374" y="27472"/>
                </a:cubicBezTo>
                <a:lnTo>
                  <a:pt x="1374" y="27472"/>
                </a:lnTo>
                <a:cubicBezTo>
                  <a:pt x="1493" y="26887"/>
                  <a:pt x="1624" y="26300"/>
                  <a:pt x="1767" y="25710"/>
                </a:cubicBezTo>
                <a:lnTo>
                  <a:pt x="1767" y="25710"/>
                </a:lnTo>
                <a:lnTo>
                  <a:pt x="999" y="28524"/>
                </a:lnTo>
                <a:cubicBezTo>
                  <a:pt x="1124" y="28174"/>
                  <a:pt x="1249" y="27824"/>
                  <a:pt x="1374" y="27472"/>
                </a:cubicBezTo>
                <a:lnTo>
                  <a:pt x="1374" y="27472"/>
                </a:lnTo>
                <a:cubicBezTo>
                  <a:pt x="0" y="34229"/>
                  <a:pt x="281" y="40587"/>
                  <a:pt x="3814" y="46946"/>
                </a:cubicBezTo>
                <a:cubicBezTo>
                  <a:pt x="7140" y="53086"/>
                  <a:pt x="12257" y="59482"/>
                  <a:pt x="18397" y="63064"/>
                </a:cubicBezTo>
                <a:cubicBezTo>
                  <a:pt x="21085" y="64530"/>
                  <a:pt x="24064" y="65180"/>
                  <a:pt x="27083" y="65180"/>
                </a:cubicBezTo>
                <a:cubicBezTo>
                  <a:pt x="30389" y="65180"/>
                  <a:pt x="33744" y="64401"/>
                  <a:pt x="36819" y="63064"/>
                </a:cubicBezTo>
                <a:cubicBezTo>
                  <a:pt x="43471" y="60250"/>
                  <a:pt x="47565" y="54621"/>
                  <a:pt x="49356" y="47713"/>
                </a:cubicBezTo>
                <a:cubicBezTo>
                  <a:pt x="50124" y="44643"/>
                  <a:pt x="50379" y="41829"/>
                  <a:pt x="51659" y="39014"/>
                </a:cubicBezTo>
                <a:cubicBezTo>
                  <a:pt x="52682" y="36200"/>
                  <a:pt x="54473" y="34153"/>
                  <a:pt x="56776" y="32362"/>
                </a:cubicBezTo>
                <a:cubicBezTo>
                  <a:pt x="61381" y="29036"/>
                  <a:pt x="69824" y="25710"/>
                  <a:pt x="70080" y="18802"/>
                </a:cubicBezTo>
                <a:cubicBezTo>
                  <a:pt x="70336" y="10358"/>
                  <a:pt x="58567" y="5241"/>
                  <a:pt x="52170" y="2939"/>
                </a:cubicBezTo>
                <a:cubicBezTo>
                  <a:pt x="46928" y="1079"/>
                  <a:pt x="41351" y="1"/>
                  <a:pt x="358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3362079">
            <a:off x="-1690503" y="3400743"/>
            <a:ext cx="3888787" cy="2213495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2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-9529335">
            <a:off x="6482578" y="-1155024"/>
            <a:ext cx="3888704" cy="2213448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2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7954202">
            <a:off x="8346770" y="273365"/>
            <a:ext cx="982830" cy="1253615"/>
          </a:xfrm>
          <a:custGeom>
            <a:avLst/>
            <a:gdLst/>
            <a:ahLst/>
            <a:cxnLst/>
            <a:rect l="l" t="t" r="r" b="b"/>
            <a:pathLst>
              <a:path w="31098" h="39666" extrusionOk="0">
                <a:moveTo>
                  <a:pt x="3433" y="29947"/>
                </a:moveTo>
                <a:cubicBezTo>
                  <a:pt x="5406" y="35654"/>
                  <a:pt x="12097" y="39665"/>
                  <a:pt x="17747" y="37602"/>
                </a:cubicBezTo>
                <a:cubicBezTo>
                  <a:pt x="19952" y="36792"/>
                  <a:pt x="21797" y="35217"/>
                  <a:pt x="23346" y="33463"/>
                </a:cubicBezTo>
                <a:cubicBezTo>
                  <a:pt x="26354" y="30056"/>
                  <a:pt x="28417" y="25929"/>
                  <a:pt x="29349" y="21482"/>
                </a:cubicBezTo>
                <a:cubicBezTo>
                  <a:pt x="31097" y="13017"/>
                  <a:pt x="25383" y="1"/>
                  <a:pt x="15491" y="6608"/>
                </a:cubicBezTo>
                <a:cubicBezTo>
                  <a:pt x="7932" y="11660"/>
                  <a:pt x="1" y="20003"/>
                  <a:pt x="3433" y="2994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rot="-2122426">
            <a:off x="385383" y="4455173"/>
            <a:ext cx="663488" cy="700620"/>
          </a:xfrm>
          <a:custGeom>
            <a:avLst/>
            <a:gdLst/>
            <a:ahLst/>
            <a:cxnLst/>
            <a:rect l="l" t="t" r="r" b="b"/>
            <a:pathLst>
              <a:path w="17463" h="16296" extrusionOk="0">
                <a:moveTo>
                  <a:pt x="9140" y="0"/>
                </a:moveTo>
                <a:cubicBezTo>
                  <a:pt x="6482" y="0"/>
                  <a:pt x="3830" y="1758"/>
                  <a:pt x="2303" y="4303"/>
                </a:cubicBezTo>
                <a:cubicBezTo>
                  <a:pt x="0" y="8396"/>
                  <a:pt x="3326" y="12746"/>
                  <a:pt x="6908" y="15048"/>
                </a:cubicBezTo>
                <a:cubicBezTo>
                  <a:pt x="8069" y="15919"/>
                  <a:pt x="9229" y="16296"/>
                  <a:pt x="10337" y="16296"/>
                </a:cubicBezTo>
                <a:cubicBezTo>
                  <a:pt x="13138" y="16296"/>
                  <a:pt x="15603" y="13888"/>
                  <a:pt x="16887" y="10955"/>
                </a:cubicBezTo>
                <a:lnTo>
                  <a:pt x="16887" y="10955"/>
                </a:lnTo>
                <a:lnTo>
                  <a:pt x="16379" y="11519"/>
                </a:lnTo>
                <a:lnTo>
                  <a:pt x="16379" y="11519"/>
                </a:lnTo>
                <a:cubicBezTo>
                  <a:pt x="17083" y="10270"/>
                  <a:pt x="17462" y="8971"/>
                  <a:pt x="17142" y="7373"/>
                </a:cubicBezTo>
                <a:cubicBezTo>
                  <a:pt x="16631" y="5070"/>
                  <a:pt x="14840" y="2767"/>
                  <a:pt x="13049" y="1488"/>
                </a:cubicBezTo>
                <a:cubicBezTo>
                  <a:pt x="11842" y="454"/>
                  <a:pt x="10490" y="0"/>
                  <a:pt x="91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rot="9447125">
            <a:off x="-2263932" y="-1664361"/>
            <a:ext cx="6651024" cy="3423430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-1466850" y="-1412875"/>
            <a:ext cx="8477250" cy="3370950"/>
          </a:xfrm>
          <a:custGeom>
            <a:avLst/>
            <a:gdLst/>
            <a:ahLst/>
            <a:cxnLst/>
            <a:rect l="l" t="t" r="r" b="b"/>
            <a:pathLst>
              <a:path w="339090" h="134838" extrusionOk="0">
                <a:moveTo>
                  <a:pt x="0" y="130429"/>
                </a:moveTo>
                <a:cubicBezTo>
                  <a:pt x="11684" y="130556"/>
                  <a:pt x="48260" y="139319"/>
                  <a:pt x="70104" y="131191"/>
                </a:cubicBezTo>
                <a:cubicBezTo>
                  <a:pt x="91948" y="123063"/>
                  <a:pt x="104775" y="88265"/>
                  <a:pt x="131064" y="81661"/>
                </a:cubicBezTo>
                <a:cubicBezTo>
                  <a:pt x="157353" y="75057"/>
                  <a:pt x="205613" y="101600"/>
                  <a:pt x="227838" y="91567"/>
                </a:cubicBezTo>
                <a:cubicBezTo>
                  <a:pt x="250063" y="81534"/>
                  <a:pt x="248539" y="36322"/>
                  <a:pt x="264414" y="21463"/>
                </a:cubicBezTo>
                <a:cubicBezTo>
                  <a:pt x="280289" y="6604"/>
                  <a:pt x="310642" y="5969"/>
                  <a:pt x="323088" y="2413"/>
                </a:cubicBezTo>
                <a:cubicBezTo>
                  <a:pt x="335534" y="-1143"/>
                  <a:pt x="336423" y="508"/>
                  <a:pt x="339090" y="12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" name="Google Shape;29;p3"/>
          <p:cNvSpPr/>
          <p:nvPr/>
        </p:nvSpPr>
        <p:spPr>
          <a:xfrm rot="-2921861">
            <a:off x="7528039" y="3914628"/>
            <a:ext cx="2073067" cy="1601401"/>
          </a:xfrm>
          <a:custGeom>
            <a:avLst/>
            <a:gdLst/>
            <a:ahLst/>
            <a:cxnLst/>
            <a:rect l="l" t="t" r="r" b="b"/>
            <a:pathLst>
              <a:path w="65594" h="50670" extrusionOk="0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rot="-2921861">
            <a:off x="6424786" y="4063485"/>
            <a:ext cx="3888715" cy="2213454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2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717125" y="537850"/>
            <a:ext cx="77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-625962" y="3945719"/>
            <a:ext cx="1874231" cy="1708396"/>
          </a:xfrm>
          <a:custGeom>
            <a:avLst/>
            <a:gdLst/>
            <a:ahLst/>
            <a:cxnLst/>
            <a:rect l="l" t="t" r="r" b="b"/>
            <a:pathLst>
              <a:path w="26354" h="24023" extrusionOk="0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1"/>
          <p:cNvSpPr/>
          <p:nvPr/>
        </p:nvSpPr>
        <p:spPr>
          <a:xfrm rot="1823921">
            <a:off x="-2002584" y="3693195"/>
            <a:ext cx="3888758" cy="2213479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2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1"/>
          <p:cNvSpPr/>
          <p:nvPr/>
        </p:nvSpPr>
        <p:spPr>
          <a:xfrm rot="2385560">
            <a:off x="7833436" y="-567968"/>
            <a:ext cx="1841281" cy="1736960"/>
          </a:xfrm>
          <a:custGeom>
            <a:avLst/>
            <a:gdLst/>
            <a:ahLst/>
            <a:cxnLst/>
            <a:rect l="l" t="t" r="r" b="b"/>
            <a:pathLst>
              <a:path w="10624" h="9344" extrusionOk="0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8314965" y="786957"/>
            <a:ext cx="755928" cy="538138"/>
          </a:xfrm>
          <a:custGeom>
            <a:avLst/>
            <a:gdLst/>
            <a:ahLst/>
            <a:cxnLst/>
            <a:rect l="l" t="t" r="r" b="b"/>
            <a:pathLst>
              <a:path w="23918" h="17027" extrusionOk="0">
                <a:moveTo>
                  <a:pt x="4687" y="2944"/>
                </a:moveTo>
                <a:cubicBezTo>
                  <a:pt x="1627" y="4634"/>
                  <a:pt x="1" y="8838"/>
                  <a:pt x="1743" y="11859"/>
                </a:cubicBezTo>
                <a:cubicBezTo>
                  <a:pt x="2418" y="13035"/>
                  <a:pt x="3497" y="13929"/>
                  <a:pt x="4654" y="14636"/>
                </a:cubicBezTo>
                <a:cubicBezTo>
                  <a:pt x="6891" y="16011"/>
                  <a:pt x="9449" y="16782"/>
                  <a:pt x="12072" y="16866"/>
                </a:cubicBezTo>
                <a:cubicBezTo>
                  <a:pt x="17072" y="17027"/>
                  <a:pt x="23918" y="12482"/>
                  <a:pt x="19174" y="7501"/>
                </a:cubicBezTo>
                <a:cubicBezTo>
                  <a:pt x="15549" y="3696"/>
                  <a:pt x="10009" y="0"/>
                  <a:pt x="4687" y="2944"/>
                </a:cubicBezTo>
                <a:close/>
              </a:path>
            </a:pathLst>
          </a:custGeom>
          <a:noFill/>
          <a:ln w="12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6297750" y="1351400"/>
            <a:ext cx="2133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90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title" idx="2"/>
          </p:nvPr>
        </p:nvSpPr>
        <p:spPr>
          <a:xfrm>
            <a:off x="717125" y="2257300"/>
            <a:ext cx="7713900" cy="8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1"/>
          </p:nvPr>
        </p:nvSpPr>
        <p:spPr>
          <a:xfrm>
            <a:off x="2247150" y="3086100"/>
            <a:ext cx="6183900" cy="60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2"/>
          <p:cNvSpPr/>
          <p:nvPr/>
        </p:nvSpPr>
        <p:spPr>
          <a:xfrm rot="9889252" flipH="1">
            <a:off x="-1523377" y="-3208282"/>
            <a:ext cx="7638622" cy="4262160"/>
          </a:xfrm>
          <a:custGeom>
            <a:avLst/>
            <a:gdLst/>
            <a:ahLst/>
            <a:cxnLst/>
            <a:rect l="l" t="t" r="r" b="b"/>
            <a:pathLst>
              <a:path w="153498" h="134857" extrusionOk="0">
                <a:moveTo>
                  <a:pt x="145572" y="56653"/>
                </a:moveTo>
                <a:cubicBezTo>
                  <a:pt x="143895" y="52989"/>
                  <a:pt x="142326" y="49197"/>
                  <a:pt x="141542" y="45083"/>
                </a:cubicBezTo>
                <a:cubicBezTo>
                  <a:pt x="139029" y="31920"/>
                  <a:pt x="141909" y="15979"/>
                  <a:pt x="130133" y="6544"/>
                </a:cubicBezTo>
                <a:cubicBezTo>
                  <a:pt x="124657" y="2160"/>
                  <a:pt x="117445" y="0"/>
                  <a:pt x="110465" y="656"/>
                </a:cubicBezTo>
                <a:cubicBezTo>
                  <a:pt x="103633" y="1305"/>
                  <a:pt x="97173" y="4564"/>
                  <a:pt x="90270" y="4609"/>
                </a:cubicBezTo>
                <a:cubicBezTo>
                  <a:pt x="82563" y="4667"/>
                  <a:pt x="75248" y="900"/>
                  <a:pt x="67484" y="765"/>
                </a:cubicBezTo>
                <a:cubicBezTo>
                  <a:pt x="56300" y="579"/>
                  <a:pt x="45174" y="6499"/>
                  <a:pt x="39556" y="16256"/>
                </a:cubicBezTo>
                <a:cubicBezTo>
                  <a:pt x="36484" y="21591"/>
                  <a:pt x="35661" y="28352"/>
                  <a:pt x="31592" y="33102"/>
                </a:cubicBezTo>
                <a:cubicBezTo>
                  <a:pt x="27376" y="38026"/>
                  <a:pt x="20261" y="40288"/>
                  <a:pt x="15305" y="44691"/>
                </a:cubicBezTo>
                <a:cubicBezTo>
                  <a:pt x="4430" y="54371"/>
                  <a:pt x="1" y="70948"/>
                  <a:pt x="10073" y="82858"/>
                </a:cubicBezTo>
                <a:cubicBezTo>
                  <a:pt x="15440" y="89202"/>
                  <a:pt x="23622" y="92731"/>
                  <a:pt x="28417" y="99589"/>
                </a:cubicBezTo>
                <a:cubicBezTo>
                  <a:pt x="32242" y="105052"/>
                  <a:pt x="32312" y="112155"/>
                  <a:pt x="35005" y="118158"/>
                </a:cubicBezTo>
                <a:cubicBezTo>
                  <a:pt x="42481" y="134857"/>
                  <a:pt x="67831" y="134105"/>
                  <a:pt x="81875" y="127324"/>
                </a:cubicBezTo>
                <a:cubicBezTo>
                  <a:pt x="86426" y="125132"/>
                  <a:pt x="89704" y="122992"/>
                  <a:pt x="94955" y="123088"/>
                </a:cubicBezTo>
                <a:cubicBezTo>
                  <a:pt x="100046" y="123178"/>
                  <a:pt x="104918" y="125100"/>
                  <a:pt x="110034" y="125010"/>
                </a:cubicBezTo>
                <a:cubicBezTo>
                  <a:pt x="120556" y="124823"/>
                  <a:pt x="122986" y="116384"/>
                  <a:pt x="126855" y="108157"/>
                </a:cubicBezTo>
                <a:cubicBezTo>
                  <a:pt x="131837" y="97577"/>
                  <a:pt x="144981" y="95404"/>
                  <a:pt x="149525" y="84908"/>
                </a:cubicBezTo>
                <a:cubicBezTo>
                  <a:pt x="153498" y="75723"/>
                  <a:pt x="149461" y="65137"/>
                  <a:pt x="145572" y="5665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 flipH="1">
            <a:off x="7619675" y="4337233"/>
            <a:ext cx="2073098" cy="1601425"/>
          </a:xfrm>
          <a:custGeom>
            <a:avLst/>
            <a:gdLst/>
            <a:ahLst/>
            <a:cxnLst/>
            <a:rect l="l" t="t" r="r" b="b"/>
            <a:pathLst>
              <a:path w="65594" h="50670" extrusionOk="0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 rot="6957053" flipH="1">
            <a:off x="5844488" y="5136092"/>
            <a:ext cx="2990312" cy="1702084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 rot="7852507" flipH="1">
            <a:off x="-313480" y="-1586019"/>
            <a:ext cx="3832701" cy="2647556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 rot="-5400214">
            <a:off x="90710" y="2244161"/>
            <a:ext cx="2821920" cy="5730300"/>
          </a:xfrm>
          <a:custGeom>
            <a:avLst/>
            <a:gdLst/>
            <a:ahLst/>
            <a:cxnLst/>
            <a:rect l="l" t="t" r="r" b="b"/>
            <a:pathLst>
              <a:path w="70337" h="65180" extrusionOk="0">
                <a:moveTo>
                  <a:pt x="35808" y="1"/>
                </a:moveTo>
                <a:cubicBezTo>
                  <a:pt x="32964" y="1"/>
                  <a:pt x="30129" y="285"/>
                  <a:pt x="27352" y="892"/>
                </a:cubicBezTo>
                <a:cubicBezTo>
                  <a:pt x="21724" y="1915"/>
                  <a:pt x="16095" y="4474"/>
                  <a:pt x="11745" y="8568"/>
                </a:cubicBezTo>
                <a:cubicBezTo>
                  <a:pt x="6391" y="13435"/>
                  <a:pt x="3815" y="20617"/>
                  <a:pt x="1374" y="27472"/>
                </a:cubicBezTo>
                <a:lnTo>
                  <a:pt x="1374" y="27472"/>
                </a:lnTo>
                <a:cubicBezTo>
                  <a:pt x="1493" y="26887"/>
                  <a:pt x="1624" y="26300"/>
                  <a:pt x="1767" y="25710"/>
                </a:cubicBezTo>
                <a:lnTo>
                  <a:pt x="1767" y="25710"/>
                </a:lnTo>
                <a:lnTo>
                  <a:pt x="999" y="28524"/>
                </a:lnTo>
                <a:cubicBezTo>
                  <a:pt x="1124" y="28174"/>
                  <a:pt x="1249" y="27824"/>
                  <a:pt x="1374" y="27472"/>
                </a:cubicBezTo>
                <a:lnTo>
                  <a:pt x="1374" y="27472"/>
                </a:lnTo>
                <a:cubicBezTo>
                  <a:pt x="0" y="34229"/>
                  <a:pt x="281" y="40587"/>
                  <a:pt x="3814" y="46946"/>
                </a:cubicBezTo>
                <a:cubicBezTo>
                  <a:pt x="7140" y="53086"/>
                  <a:pt x="12257" y="59482"/>
                  <a:pt x="18397" y="63064"/>
                </a:cubicBezTo>
                <a:cubicBezTo>
                  <a:pt x="21085" y="64530"/>
                  <a:pt x="24064" y="65180"/>
                  <a:pt x="27083" y="65180"/>
                </a:cubicBezTo>
                <a:cubicBezTo>
                  <a:pt x="30389" y="65180"/>
                  <a:pt x="33744" y="64401"/>
                  <a:pt x="36819" y="63064"/>
                </a:cubicBezTo>
                <a:cubicBezTo>
                  <a:pt x="43471" y="60250"/>
                  <a:pt x="47565" y="54621"/>
                  <a:pt x="49356" y="47713"/>
                </a:cubicBezTo>
                <a:cubicBezTo>
                  <a:pt x="50124" y="44643"/>
                  <a:pt x="50379" y="41829"/>
                  <a:pt x="51659" y="39014"/>
                </a:cubicBezTo>
                <a:cubicBezTo>
                  <a:pt x="52682" y="36200"/>
                  <a:pt x="54473" y="34153"/>
                  <a:pt x="56776" y="32362"/>
                </a:cubicBezTo>
                <a:cubicBezTo>
                  <a:pt x="61381" y="29036"/>
                  <a:pt x="69824" y="25710"/>
                  <a:pt x="70080" y="18802"/>
                </a:cubicBezTo>
                <a:cubicBezTo>
                  <a:pt x="70336" y="10358"/>
                  <a:pt x="58567" y="5241"/>
                  <a:pt x="52170" y="2939"/>
                </a:cubicBezTo>
                <a:cubicBezTo>
                  <a:pt x="46928" y="1079"/>
                  <a:pt x="41351" y="1"/>
                  <a:pt x="358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 rot="2504850">
            <a:off x="177362" y="3242578"/>
            <a:ext cx="4481269" cy="3485974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2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1_1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/>
          <p:nvPr/>
        </p:nvSpPr>
        <p:spPr>
          <a:xfrm rot="-122106" flipH="1">
            <a:off x="3299065" y="4249689"/>
            <a:ext cx="6851100" cy="3100300"/>
          </a:xfrm>
          <a:custGeom>
            <a:avLst/>
            <a:gdLst/>
            <a:ahLst/>
            <a:cxnLst/>
            <a:rect l="l" t="t" r="r" b="b"/>
            <a:pathLst>
              <a:path w="153498" h="134857" extrusionOk="0">
                <a:moveTo>
                  <a:pt x="145572" y="56653"/>
                </a:moveTo>
                <a:cubicBezTo>
                  <a:pt x="143895" y="52989"/>
                  <a:pt x="142326" y="49197"/>
                  <a:pt x="141542" y="45083"/>
                </a:cubicBezTo>
                <a:cubicBezTo>
                  <a:pt x="139029" y="31920"/>
                  <a:pt x="141909" y="15979"/>
                  <a:pt x="130133" y="6544"/>
                </a:cubicBezTo>
                <a:cubicBezTo>
                  <a:pt x="124657" y="2160"/>
                  <a:pt x="117445" y="0"/>
                  <a:pt x="110465" y="656"/>
                </a:cubicBezTo>
                <a:cubicBezTo>
                  <a:pt x="103633" y="1305"/>
                  <a:pt x="97173" y="4564"/>
                  <a:pt x="90270" y="4609"/>
                </a:cubicBezTo>
                <a:cubicBezTo>
                  <a:pt x="82563" y="4667"/>
                  <a:pt x="75248" y="900"/>
                  <a:pt x="67484" y="765"/>
                </a:cubicBezTo>
                <a:cubicBezTo>
                  <a:pt x="56300" y="579"/>
                  <a:pt x="45174" y="6499"/>
                  <a:pt x="39556" y="16256"/>
                </a:cubicBezTo>
                <a:cubicBezTo>
                  <a:pt x="36484" y="21591"/>
                  <a:pt x="35661" y="28352"/>
                  <a:pt x="31592" y="33102"/>
                </a:cubicBezTo>
                <a:cubicBezTo>
                  <a:pt x="27376" y="38026"/>
                  <a:pt x="20261" y="40288"/>
                  <a:pt x="15305" y="44691"/>
                </a:cubicBezTo>
                <a:cubicBezTo>
                  <a:pt x="4430" y="54371"/>
                  <a:pt x="1" y="70948"/>
                  <a:pt x="10073" y="82858"/>
                </a:cubicBezTo>
                <a:cubicBezTo>
                  <a:pt x="15440" y="89202"/>
                  <a:pt x="23622" y="92731"/>
                  <a:pt x="28417" y="99589"/>
                </a:cubicBezTo>
                <a:cubicBezTo>
                  <a:pt x="32242" y="105052"/>
                  <a:pt x="32312" y="112155"/>
                  <a:pt x="35005" y="118158"/>
                </a:cubicBezTo>
                <a:cubicBezTo>
                  <a:pt x="42481" y="134857"/>
                  <a:pt x="67831" y="134105"/>
                  <a:pt x="81875" y="127324"/>
                </a:cubicBezTo>
                <a:cubicBezTo>
                  <a:pt x="86426" y="125132"/>
                  <a:pt x="89704" y="122992"/>
                  <a:pt x="94955" y="123088"/>
                </a:cubicBezTo>
                <a:cubicBezTo>
                  <a:pt x="100046" y="123178"/>
                  <a:pt x="104918" y="125100"/>
                  <a:pt x="110034" y="125010"/>
                </a:cubicBezTo>
                <a:cubicBezTo>
                  <a:pt x="120556" y="124823"/>
                  <a:pt x="122986" y="116384"/>
                  <a:pt x="126855" y="108157"/>
                </a:cubicBezTo>
                <a:cubicBezTo>
                  <a:pt x="131837" y="97577"/>
                  <a:pt x="144981" y="95404"/>
                  <a:pt x="149525" y="84908"/>
                </a:cubicBezTo>
                <a:cubicBezTo>
                  <a:pt x="153498" y="75723"/>
                  <a:pt x="149461" y="65137"/>
                  <a:pt x="145572" y="566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6297750" y="1351400"/>
            <a:ext cx="2133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90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title" idx="2"/>
          </p:nvPr>
        </p:nvSpPr>
        <p:spPr>
          <a:xfrm>
            <a:off x="717125" y="2257300"/>
            <a:ext cx="7713900" cy="8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subTitle" idx="1"/>
          </p:nvPr>
        </p:nvSpPr>
        <p:spPr>
          <a:xfrm>
            <a:off x="2247150" y="3086100"/>
            <a:ext cx="6183900" cy="60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3"/>
          <p:cNvSpPr/>
          <p:nvPr/>
        </p:nvSpPr>
        <p:spPr>
          <a:xfrm rot="2414517" flipH="1">
            <a:off x="-5316" y="4060190"/>
            <a:ext cx="2073113" cy="1601436"/>
          </a:xfrm>
          <a:custGeom>
            <a:avLst/>
            <a:gdLst/>
            <a:ahLst/>
            <a:cxnLst/>
            <a:rect l="l" t="t" r="r" b="b"/>
            <a:pathLst>
              <a:path w="65594" h="50670" extrusionOk="0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3"/>
          <p:cNvSpPr/>
          <p:nvPr/>
        </p:nvSpPr>
        <p:spPr>
          <a:xfrm rot="6957053" flipH="1">
            <a:off x="5844488" y="5136092"/>
            <a:ext cx="2990312" cy="1702084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/>
          <p:nvPr/>
        </p:nvSpPr>
        <p:spPr>
          <a:xfrm rot="2485466">
            <a:off x="1018355" y="-2064698"/>
            <a:ext cx="3437216" cy="3185204"/>
          </a:xfrm>
          <a:custGeom>
            <a:avLst/>
            <a:gdLst/>
            <a:ahLst/>
            <a:cxnLst/>
            <a:rect l="l" t="t" r="r" b="b"/>
            <a:pathLst>
              <a:path w="70337" h="65180" extrusionOk="0">
                <a:moveTo>
                  <a:pt x="35808" y="1"/>
                </a:moveTo>
                <a:cubicBezTo>
                  <a:pt x="32964" y="1"/>
                  <a:pt x="30129" y="285"/>
                  <a:pt x="27352" y="892"/>
                </a:cubicBezTo>
                <a:cubicBezTo>
                  <a:pt x="21724" y="1915"/>
                  <a:pt x="16095" y="4474"/>
                  <a:pt x="11745" y="8568"/>
                </a:cubicBezTo>
                <a:cubicBezTo>
                  <a:pt x="6391" y="13435"/>
                  <a:pt x="3815" y="20617"/>
                  <a:pt x="1374" y="27472"/>
                </a:cubicBezTo>
                <a:lnTo>
                  <a:pt x="1374" y="27472"/>
                </a:lnTo>
                <a:cubicBezTo>
                  <a:pt x="1493" y="26887"/>
                  <a:pt x="1624" y="26300"/>
                  <a:pt x="1767" y="25710"/>
                </a:cubicBezTo>
                <a:lnTo>
                  <a:pt x="1767" y="25710"/>
                </a:lnTo>
                <a:lnTo>
                  <a:pt x="999" y="28524"/>
                </a:lnTo>
                <a:cubicBezTo>
                  <a:pt x="1124" y="28174"/>
                  <a:pt x="1249" y="27824"/>
                  <a:pt x="1374" y="27472"/>
                </a:cubicBezTo>
                <a:lnTo>
                  <a:pt x="1374" y="27472"/>
                </a:lnTo>
                <a:cubicBezTo>
                  <a:pt x="0" y="34229"/>
                  <a:pt x="281" y="40587"/>
                  <a:pt x="3814" y="46946"/>
                </a:cubicBezTo>
                <a:cubicBezTo>
                  <a:pt x="7140" y="53086"/>
                  <a:pt x="12257" y="59482"/>
                  <a:pt x="18397" y="63064"/>
                </a:cubicBezTo>
                <a:cubicBezTo>
                  <a:pt x="21085" y="64530"/>
                  <a:pt x="24064" y="65180"/>
                  <a:pt x="27083" y="65180"/>
                </a:cubicBezTo>
                <a:cubicBezTo>
                  <a:pt x="30389" y="65180"/>
                  <a:pt x="33744" y="64401"/>
                  <a:pt x="36819" y="63064"/>
                </a:cubicBezTo>
                <a:cubicBezTo>
                  <a:pt x="43471" y="60250"/>
                  <a:pt x="47565" y="54621"/>
                  <a:pt x="49356" y="47713"/>
                </a:cubicBezTo>
                <a:cubicBezTo>
                  <a:pt x="50124" y="44643"/>
                  <a:pt x="50379" y="41829"/>
                  <a:pt x="51659" y="39014"/>
                </a:cubicBezTo>
                <a:cubicBezTo>
                  <a:pt x="52682" y="36200"/>
                  <a:pt x="54473" y="34153"/>
                  <a:pt x="56776" y="32362"/>
                </a:cubicBezTo>
                <a:cubicBezTo>
                  <a:pt x="61381" y="29036"/>
                  <a:pt x="69824" y="25710"/>
                  <a:pt x="70080" y="18802"/>
                </a:cubicBezTo>
                <a:cubicBezTo>
                  <a:pt x="70336" y="10358"/>
                  <a:pt x="58567" y="5241"/>
                  <a:pt x="52170" y="2939"/>
                </a:cubicBezTo>
                <a:cubicBezTo>
                  <a:pt x="46928" y="1079"/>
                  <a:pt x="41351" y="1"/>
                  <a:pt x="358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3"/>
          <p:cNvSpPr/>
          <p:nvPr/>
        </p:nvSpPr>
        <p:spPr>
          <a:xfrm rot="-191529" flipH="1">
            <a:off x="-503307" y="3996538"/>
            <a:ext cx="3832925" cy="2647712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3"/>
          <p:cNvSpPr/>
          <p:nvPr/>
        </p:nvSpPr>
        <p:spPr>
          <a:xfrm rot="-9510497">
            <a:off x="-163394" y="-1259333"/>
            <a:ext cx="3833062" cy="2647806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2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3"/>
          <p:cNvSpPr/>
          <p:nvPr/>
        </p:nvSpPr>
        <p:spPr>
          <a:xfrm rot="-9958902" flipH="1">
            <a:off x="3620226" y="-857820"/>
            <a:ext cx="3047068" cy="1487495"/>
          </a:xfrm>
          <a:custGeom>
            <a:avLst/>
            <a:gdLst/>
            <a:ahLst/>
            <a:cxnLst/>
            <a:rect l="l" t="t" r="r" b="b"/>
            <a:pathLst>
              <a:path w="65594" h="50670" extrusionOk="0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>
            <a:spLocks noGrp="1"/>
          </p:cNvSpPr>
          <p:nvPr>
            <p:ph type="subTitle" idx="1"/>
          </p:nvPr>
        </p:nvSpPr>
        <p:spPr>
          <a:xfrm>
            <a:off x="934125" y="2214325"/>
            <a:ext cx="215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19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subTitle" idx="2"/>
          </p:nvPr>
        </p:nvSpPr>
        <p:spPr>
          <a:xfrm>
            <a:off x="3110528" y="2214325"/>
            <a:ext cx="215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19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title"/>
          </p:nvPr>
        </p:nvSpPr>
        <p:spPr>
          <a:xfrm>
            <a:off x="717125" y="537850"/>
            <a:ext cx="77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body" idx="3"/>
          </p:nvPr>
        </p:nvSpPr>
        <p:spPr>
          <a:xfrm>
            <a:off x="3110513" y="2684100"/>
            <a:ext cx="2156700" cy="11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body" idx="4"/>
          </p:nvPr>
        </p:nvSpPr>
        <p:spPr>
          <a:xfrm>
            <a:off x="934125" y="2684100"/>
            <a:ext cx="2156700" cy="11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-682375" y="4054379"/>
            <a:ext cx="3705025" cy="2381338"/>
          </a:xfrm>
          <a:custGeom>
            <a:avLst/>
            <a:gdLst/>
            <a:ahLst/>
            <a:cxnLst/>
            <a:rect l="l" t="t" r="r" b="b"/>
            <a:pathLst>
              <a:path w="93644" h="60188" extrusionOk="0">
                <a:moveTo>
                  <a:pt x="70897" y="1"/>
                </a:moveTo>
                <a:cubicBezTo>
                  <a:pt x="66659" y="1"/>
                  <a:pt x="62112" y="1497"/>
                  <a:pt x="59103" y="3329"/>
                </a:cubicBezTo>
                <a:cubicBezTo>
                  <a:pt x="52963" y="7422"/>
                  <a:pt x="48869" y="15610"/>
                  <a:pt x="40937" y="16889"/>
                </a:cubicBezTo>
                <a:cubicBezTo>
                  <a:pt x="40231" y="16999"/>
                  <a:pt x="39543" y="17051"/>
                  <a:pt x="38873" y="17051"/>
                </a:cubicBezTo>
                <a:cubicBezTo>
                  <a:pt x="31769" y="17051"/>
                  <a:pt x="26525" y="11295"/>
                  <a:pt x="20213" y="8958"/>
                </a:cubicBezTo>
                <a:cubicBezTo>
                  <a:pt x="18829" y="8482"/>
                  <a:pt x="17562" y="8269"/>
                  <a:pt x="16388" y="8269"/>
                </a:cubicBezTo>
                <a:cubicBezTo>
                  <a:pt x="10620" y="8269"/>
                  <a:pt x="7110" y="13405"/>
                  <a:pt x="3071" y="17657"/>
                </a:cubicBezTo>
                <a:cubicBezTo>
                  <a:pt x="2815" y="19192"/>
                  <a:pt x="2303" y="20471"/>
                  <a:pt x="1791" y="22006"/>
                </a:cubicBezTo>
                <a:cubicBezTo>
                  <a:pt x="0" y="30193"/>
                  <a:pt x="4350" y="39404"/>
                  <a:pt x="8699" y="46056"/>
                </a:cubicBezTo>
                <a:cubicBezTo>
                  <a:pt x="11770" y="50662"/>
                  <a:pt x="15352" y="54755"/>
                  <a:pt x="20213" y="57314"/>
                </a:cubicBezTo>
                <a:cubicBezTo>
                  <a:pt x="24789" y="59493"/>
                  <a:pt x="29922" y="60187"/>
                  <a:pt x="34979" y="60187"/>
                </a:cubicBezTo>
                <a:cubicBezTo>
                  <a:pt x="35860" y="60187"/>
                  <a:pt x="36738" y="60166"/>
                  <a:pt x="37611" y="60128"/>
                </a:cubicBezTo>
                <a:cubicBezTo>
                  <a:pt x="44519" y="59617"/>
                  <a:pt x="51172" y="58593"/>
                  <a:pt x="57824" y="57570"/>
                </a:cubicBezTo>
                <a:cubicBezTo>
                  <a:pt x="63708" y="56802"/>
                  <a:pt x="69849" y="55779"/>
                  <a:pt x="75478" y="53988"/>
                </a:cubicBezTo>
                <a:cubicBezTo>
                  <a:pt x="80339" y="52453"/>
                  <a:pt x="85200" y="50150"/>
                  <a:pt x="88782" y="46568"/>
                </a:cubicBezTo>
                <a:cubicBezTo>
                  <a:pt x="91085" y="44010"/>
                  <a:pt x="93644" y="40172"/>
                  <a:pt x="92620" y="36590"/>
                </a:cubicBezTo>
                <a:cubicBezTo>
                  <a:pt x="91597" y="33264"/>
                  <a:pt x="88015" y="31984"/>
                  <a:pt x="85200" y="30961"/>
                </a:cubicBezTo>
                <a:cubicBezTo>
                  <a:pt x="82898" y="29938"/>
                  <a:pt x="79060" y="29426"/>
                  <a:pt x="78036" y="26612"/>
                </a:cubicBezTo>
                <a:cubicBezTo>
                  <a:pt x="77013" y="23541"/>
                  <a:pt x="79060" y="19703"/>
                  <a:pt x="80083" y="16889"/>
                </a:cubicBezTo>
                <a:cubicBezTo>
                  <a:pt x="81107" y="13307"/>
                  <a:pt x="82386" y="8958"/>
                  <a:pt x="80595" y="5120"/>
                </a:cubicBezTo>
                <a:cubicBezTo>
                  <a:pt x="78719" y="1368"/>
                  <a:pt x="74949" y="1"/>
                  <a:pt x="708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-1645675" y="3509364"/>
            <a:ext cx="3888774" cy="2213488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2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4"/>
          <p:cNvSpPr/>
          <p:nvPr/>
        </p:nvSpPr>
        <p:spPr>
          <a:xfrm>
            <a:off x="5398330" y="-1548325"/>
            <a:ext cx="4749816" cy="2476617"/>
          </a:xfrm>
          <a:custGeom>
            <a:avLst/>
            <a:gdLst/>
            <a:ahLst/>
            <a:cxnLst/>
            <a:rect l="l" t="t" r="r" b="b"/>
            <a:pathLst>
              <a:path w="66135" h="51739" extrusionOk="0">
                <a:moveTo>
                  <a:pt x="42970" y="0"/>
                </a:moveTo>
                <a:cubicBezTo>
                  <a:pt x="39952" y="0"/>
                  <a:pt x="36976" y="176"/>
                  <a:pt x="34285" y="300"/>
                </a:cubicBezTo>
                <a:lnTo>
                  <a:pt x="6776" y="7085"/>
                </a:lnTo>
                <a:cubicBezTo>
                  <a:pt x="3450" y="10278"/>
                  <a:pt x="1" y="13737"/>
                  <a:pt x="1024" y="18722"/>
                </a:cubicBezTo>
                <a:cubicBezTo>
                  <a:pt x="2048" y="23716"/>
                  <a:pt x="6008" y="27932"/>
                  <a:pt x="8956" y="32159"/>
                </a:cubicBezTo>
                <a:cubicBezTo>
                  <a:pt x="13940" y="39579"/>
                  <a:pt x="15864" y="51471"/>
                  <a:pt x="27121" y="51727"/>
                </a:cubicBezTo>
                <a:cubicBezTo>
                  <a:pt x="27302" y="51735"/>
                  <a:pt x="27482" y="51738"/>
                  <a:pt x="27660" y="51738"/>
                </a:cubicBezTo>
                <a:cubicBezTo>
                  <a:pt x="33264" y="51738"/>
                  <a:pt x="37309" y="47884"/>
                  <a:pt x="40037" y="43539"/>
                </a:cubicBezTo>
                <a:cubicBezTo>
                  <a:pt x="42729" y="39323"/>
                  <a:pt x="44520" y="35352"/>
                  <a:pt x="48992" y="33305"/>
                </a:cubicBezTo>
                <a:cubicBezTo>
                  <a:pt x="53475" y="31391"/>
                  <a:pt x="58592" y="30624"/>
                  <a:pt x="61918" y="26909"/>
                </a:cubicBezTo>
                <a:cubicBezTo>
                  <a:pt x="65623" y="23204"/>
                  <a:pt x="66134" y="17186"/>
                  <a:pt x="65111" y="12202"/>
                </a:cubicBezTo>
                <a:cubicBezTo>
                  <a:pt x="62302" y="1728"/>
                  <a:pt x="52429" y="0"/>
                  <a:pt x="4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4"/>
          <p:cNvSpPr/>
          <p:nvPr/>
        </p:nvSpPr>
        <p:spPr>
          <a:xfrm>
            <a:off x="5611905" y="-2108788"/>
            <a:ext cx="3512580" cy="2676849"/>
          </a:xfrm>
          <a:custGeom>
            <a:avLst/>
            <a:gdLst/>
            <a:ahLst/>
            <a:cxnLst/>
            <a:rect l="l" t="t" r="r" b="b"/>
            <a:pathLst>
              <a:path w="111140" h="84697" extrusionOk="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w="12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4"/>
          <p:cNvSpPr/>
          <p:nvPr/>
        </p:nvSpPr>
        <p:spPr>
          <a:xfrm>
            <a:off x="8251942" y="-98073"/>
            <a:ext cx="727877" cy="666128"/>
          </a:xfrm>
          <a:custGeom>
            <a:avLst/>
            <a:gdLst/>
            <a:ahLst/>
            <a:cxnLst/>
            <a:rect l="l" t="t" r="r" b="b"/>
            <a:pathLst>
              <a:path w="7676" h="7025" extrusionOk="0">
                <a:moveTo>
                  <a:pt x="3600" y="1"/>
                </a:moveTo>
                <a:cubicBezTo>
                  <a:pt x="2024" y="1"/>
                  <a:pt x="914" y="764"/>
                  <a:pt x="512" y="2470"/>
                </a:cubicBezTo>
                <a:cubicBezTo>
                  <a:pt x="0" y="4394"/>
                  <a:pt x="768" y="6696"/>
                  <a:pt x="2814" y="6952"/>
                </a:cubicBezTo>
                <a:cubicBezTo>
                  <a:pt x="3060" y="7001"/>
                  <a:pt x="3309" y="7024"/>
                  <a:pt x="3559" y="7024"/>
                </a:cubicBezTo>
                <a:cubicBezTo>
                  <a:pt x="5256" y="7024"/>
                  <a:pt x="6941" y="5938"/>
                  <a:pt x="7164" y="4261"/>
                </a:cubicBezTo>
                <a:cubicBezTo>
                  <a:pt x="7676" y="1958"/>
                  <a:pt x="7420" y="423"/>
                  <a:pt x="4984" y="167"/>
                </a:cubicBezTo>
                <a:cubicBezTo>
                  <a:pt x="4491" y="57"/>
                  <a:pt x="4028" y="1"/>
                  <a:pt x="36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4"/>
          <p:cNvSpPr/>
          <p:nvPr/>
        </p:nvSpPr>
        <p:spPr>
          <a:xfrm rot="6448395">
            <a:off x="-2334063" y="368053"/>
            <a:ext cx="3888883" cy="2213550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2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4"/>
          <p:cNvSpPr/>
          <p:nvPr/>
        </p:nvSpPr>
        <p:spPr>
          <a:xfrm rot="-7043858">
            <a:off x="6287312" y="4102658"/>
            <a:ext cx="1800823" cy="2586416"/>
          </a:xfrm>
          <a:custGeom>
            <a:avLst/>
            <a:gdLst/>
            <a:ahLst/>
            <a:cxnLst/>
            <a:rect l="l" t="t" r="r" b="b"/>
            <a:pathLst>
              <a:path w="10624" h="9344" extrusionOk="0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2_2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>
            <a:spLocks noGrp="1"/>
          </p:cNvSpPr>
          <p:nvPr>
            <p:ph type="title"/>
          </p:nvPr>
        </p:nvSpPr>
        <p:spPr>
          <a:xfrm>
            <a:off x="909400" y="32805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subTitle" idx="1"/>
          </p:nvPr>
        </p:nvSpPr>
        <p:spPr>
          <a:xfrm>
            <a:off x="909400" y="3755900"/>
            <a:ext cx="21696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5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title" idx="3"/>
          </p:nvPr>
        </p:nvSpPr>
        <p:spPr>
          <a:xfrm>
            <a:off x="3487101" y="32805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7" name="Google Shape;227;p25"/>
          <p:cNvSpPr txBox="1">
            <a:spLocks noGrp="1"/>
          </p:cNvSpPr>
          <p:nvPr>
            <p:ph type="subTitle" idx="4"/>
          </p:nvPr>
        </p:nvSpPr>
        <p:spPr>
          <a:xfrm>
            <a:off x="3487100" y="3755900"/>
            <a:ext cx="21696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5"/>
          <p:cNvSpPr txBox="1">
            <a:spLocks noGrp="1"/>
          </p:cNvSpPr>
          <p:nvPr>
            <p:ph type="title" idx="5"/>
          </p:nvPr>
        </p:nvSpPr>
        <p:spPr>
          <a:xfrm>
            <a:off x="6064802" y="32805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9" name="Google Shape;229;p25"/>
          <p:cNvSpPr txBox="1">
            <a:spLocks noGrp="1"/>
          </p:cNvSpPr>
          <p:nvPr>
            <p:ph type="subTitle" idx="6"/>
          </p:nvPr>
        </p:nvSpPr>
        <p:spPr>
          <a:xfrm>
            <a:off x="6064800" y="3755900"/>
            <a:ext cx="21696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5"/>
          <p:cNvSpPr/>
          <p:nvPr/>
        </p:nvSpPr>
        <p:spPr>
          <a:xfrm rot="3078798" flipH="1">
            <a:off x="-2034668" y="3817799"/>
            <a:ext cx="3888760" cy="2213480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5"/>
          <p:cNvSpPr/>
          <p:nvPr/>
        </p:nvSpPr>
        <p:spPr>
          <a:xfrm rot="-8273152" flipH="1">
            <a:off x="7656869" y="-253756"/>
            <a:ext cx="2341067" cy="1504679"/>
          </a:xfrm>
          <a:custGeom>
            <a:avLst/>
            <a:gdLst/>
            <a:ahLst/>
            <a:cxnLst/>
            <a:rect l="l" t="t" r="r" b="b"/>
            <a:pathLst>
              <a:path w="93644" h="60188" extrusionOk="0">
                <a:moveTo>
                  <a:pt x="70897" y="1"/>
                </a:moveTo>
                <a:cubicBezTo>
                  <a:pt x="66659" y="1"/>
                  <a:pt x="62112" y="1497"/>
                  <a:pt x="59103" y="3329"/>
                </a:cubicBezTo>
                <a:cubicBezTo>
                  <a:pt x="52963" y="7422"/>
                  <a:pt x="48869" y="15610"/>
                  <a:pt x="40937" y="16889"/>
                </a:cubicBezTo>
                <a:cubicBezTo>
                  <a:pt x="40231" y="16999"/>
                  <a:pt x="39543" y="17051"/>
                  <a:pt x="38873" y="17051"/>
                </a:cubicBezTo>
                <a:cubicBezTo>
                  <a:pt x="31769" y="17051"/>
                  <a:pt x="26525" y="11295"/>
                  <a:pt x="20213" y="8958"/>
                </a:cubicBezTo>
                <a:cubicBezTo>
                  <a:pt x="18829" y="8482"/>
                  <a:pt x="17562" y="8269"/>
                  <a:pt x="16388" y="8269"/>
                </a:cubicBezTo>
                <a:cubicBezTo>
                  <a:pt x="10620" y="8269"/>
                  <a:pt x="7110" y="13405"/>
                  <a:pt x="3071" y="17657"/>
                </a:cubicBezTo>
                <a:cubicBezTo>
                  <a:pt x="2815" y="19192"/>
                  <a:pt x="2303" y="20471"/>
                  <a:pt x="1791" y="22006"/>
                </a:cubicBezTo>
                <a:cubicBezTo>
                  <a:pt x="0" y="30193"/>
                  <a:pt x="4350" y="39404"/>
                  <a:pt x="8699" y="46056"/>
                </a:cubicBezTo>
                <a:cubicBezTo>
                  <a:pt x="11770" y="50662"/>
                  <a:pt x="15352" y="54755"/>
                  <a:pt x="20213" y="57314"/>
                </a:cubicBezTo>
                <a:cubicBezTo>
                  <a:pt x="24789" y="59493"/>
                  <a:pt x="29922" y="60187"/>
                  <a:pt x="34979" y="60187"/>
                </a:cubicBezTo>
                <a:cubicBezTo>
                  <a:pt x="35860" y="60187"/>
                  <a:pt x="36738" y="60166"/>
                  <a:pt x="37611" y="60128"/>
                </a:cubicBezTo>
                <a:cubicBezTo>
                  <a:pt x="44519" y="59617"/>
                  <a:pt x="51172" y="58593"/>
                  <a:pt x="57824" y="57570"/>
                </a:cubicBezTo>
                <a:cubicBezTo>
                  <a:pt x="63708" y="56802"/>
                  <a:pt x="69849" y="55779"/>
                  <a:pt x="75478" y="53988"/>
                </a:cubicBezTo>
                <a:cubicBezTo>
                  <a:pt x="80339" y="52453"/>
                  <a:pt x="85200" y="50150"/>
                  <a:pt x="88782" y="46568"/>
                </a:cubicBezTo>
                <a:cubicBezTo>
                  <a:pt x="91085" y="44010"/>
                  <a:pt x="93644" y="40172"/>
                  <a:pt x="92620" y="36590"/>
                </a:cubicBezTo>
                <a:cubicBezTo>
                  <a:pt x="91597" y="33264"/>
                  <a:pt x="88015" y="31984"/>
                  <a:pt x="85200" y="30961"/>
                </a:cubicBezTo>
                <a:cubicBezTo>
                  <a:pt x="82898" y="29938"/>
                  <a:pt x="79060" y="29426"/>
                  <a:pt x="78036" y="26612"/>
                </a:cubicBezTo>
                <a:cubicBezTo>
                  <a:pt x="77013" y="23541"/>
                  <a:pt x="79060" y="19703"/>
                  <a:pt x="80083" y="16889"/>
                </a:cubicBezTo>
                <a:cubicBezTo>
                  <a:pt x="81107" y="13307"/>
                  <a:pt x="82386" y="8958"/>
                  <a:pt x="80595" y="5120"/>
                </a:cubicBezTo>
                <a:cubicBezTo>
                  <a:pt x="78719" y="1368"/>
                  <a:pt x="74949" y="1"/>
                  <a:pt x="708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5"/>
          <p:cNvSpPr/>
          <p:nvPr/>
        </p:nvSpPr>
        <p:spPr>
          <a:xfrm rot="-5046336" flipH="1">
            <a:off x="438013" y="-1559559"/>
            <a:ext cx="1800834" cy="2586404"/>
          </a:xfrm>
          <a:custGeom>
            <a:avLst/>
            <a:gdLst/>
            <a:ahLst/>
            <a:cxnLst/>
            <a:rect l="l" t="t" r="r" b="b"/>
            <a:pathLst>
              <a:path w="10624" h="9344" extrusionOk="0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5"/>
          <p:cNvSpPr/>
          <p:nvPr/>
        </p:nvSpPr>
        <p:spPr>
          <a:xfrm rot="10800000" flipH="1">
            <a:off x="-224038" y="-200312"/>
            <a:ext cx="757385" cy="666134"/>
          </a:xfrm>
          <a:custGeom>
            <a:avLst/>
            <a:gdLst/>
            <a:ahLst/>
            <a:cxnLst/>
            <a:rect l="l" t="t" r="r" b="b"/>
            <a:pathLst>
              <a:path w="10624" h="9344" extrusionOk="0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5"/>
          <p:cNvSpPr/>
          <p:nvPr/>
        </p:nvSpPr>
        <p:spPr>
          <a:xfrm rot="1752103">
            <a:off x="5512138" y="-1287148"/>
            <a:ext cx="2990417" cy="1702144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5"/>
          <p:cNvSpPr/>
          <p:nvPr/>
        </p:nvSpPr>
        <p:spPr>
          <a:xfrm rot="-7768558" flipH="1">
            <a:off x="7919121" y="2566969"/>
            <a:ext cx="2730001" cy="4077382"/>
          </a:xfrm>
          <a:custGeom>
            <a:avLst/>
            <a:gdLst/>
            <a:ahLst/>
            <a:cxnLst/>
            <a:rect l="l" t="t" r="r" b="b"/>
            <a:pathLst>
              <a:path w="86381" h="129014" extrusionOk="0">
                <a:moveTo>
                  <a:pt x="9095" y="105033"/>
                </a:moveTo>
                <a:cubicBezTo>
                  <a:pt x="3143" y="98547"/>
                  <a:pt x="0" y="89581"/>
                  <a:pt x="598" y="80807"/>
                </a:cubicBezTo>
                <a:cubicBezTo>
                  <a:pt x="1196" y="72027"/>
                  <a:pt x="5528" y="63569"/>
                  <a:pt x="12303" y="57944"/>
                </a:cubicBezTo>
                <a:cubicBezTo>
                  <a:pt x="17503" y="53625"/>
                  <a:pt x="24534" y="50225"/>
                  <a:pt x="26032" y="43637"/>
                </a:cubicBezTo>
                <a:cubicBezTo>
                  <a:pt x="27947" y="35197"/>
                  <a:pt x="19302" y="26674"/>
                  <a:pt x="22053" y="18466"/>
                </a:cubicBezTo>
                <a:cubicBezTo>
                  <a:pt x="22902" y="15940"/>
                  <a:pt x="24740" y="13877"/>
                  <a:pt x="26694" y="12071"/>
                </a:cubicBezTo>
                <a:cubicBezTo>
                  <a:pt x="32922" y="6325"/>
                  <a:pt x="40655" y="2455"/>
                  <a:pt x="48991" y="913"/>
                </a:cubicBezTo>
                <a:cubicBezTo>
                  <a:pt x="53336" y="116"/>
                  <a:pt x="57958" y="0"/>
                  <a:pt x="62039" y="1691"/>
                </a:cubicBezTo>
                <a:cubicBezTo>
                  <a:pt x="67278" y="3863"/>
                  <a:pt x="70903" y="8684"/>
                  <a:pt x="73821" y="13537"/>
                </a:cubicBezTo>
                <a:cubicBezTo>
                  <a:pt x="81695" y="26629"/>
                  <a:pt x="86380" y="41824"/>
                  <a:pt x="85885" y="57090"/>
                </a:cubicBezTo>
                <a:cubicBezTo>
                  <a:pt x="85596" y="66037"/>
                  <a:pt x="83565" y="74836"/>
                  <a:pt x="81052" y="83430"/>
                </a:cubicBezTo>
                <a:cubicBezTo>
                  <a:pt x="79021" y="90352"/>
                  <a:pt x="76655" y="97236"/>
                  <a:pt x="72998" y="103452"/>
                </a:cubicBezTo>
                <a:cubicBezTo>
                  <a:pt x="67445" y="112894"/>
                  <a:pt x="52475" y="129014"/>
                  <a:pt x="39999" y="127458"/>
                </a:cubicBezTo>
                <a:cubicBezTo>
                  <a:pt x="35140" y="126854"/>
                  <a:pt x="31624" y="122181"/>
                  <a:pt x="27967" y="119360"/>
                </a:cubicBezTo>
                <a:cubicBezTo>
                  <a:pt x="21713" y="114533"/>
                  <a:pt x="14488" y="110914"/>
                  <a:pt x="9095" y="1050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5"/>
          <p:cNvSpPr/>
          <p:nvPr/>
        </p:nvSpPr>
        <p:spPr>
          <a:xfrm rot="-5116327" flipH="1">
            <a:off x="7093039" y="2998086"/>
            <a:ext cx="3832743" cy="2647586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2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 1">
  <p:cSld name="CUSTOM_2_2_2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>
            <a:spLocks noGrp="1"/>
          </p:cNvSpPr>
          <p:nvPr>
            <p:ph type="title"/>
          </p:nvPr>
        </p:nvSpPr>
        <p:spPr>
          <a:xfrm>
            <a:off x="1061800" y="2366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9" name="Google Shape;239;p26"/>
          <p:cNvSpPr txBox="1">
            <a:spLocks noGrp="1"/>
          </p:cNvSpPr>
          <p:nvPr>
            <p:ph type="subTitle" idx="1"/>
          </p:nvPr>
        </p:nvSpPr>
        <p:spPr>
          <a:xfrm>
            <a:off x="1061800" y="2841500"/>
            <a:ext cx="21696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6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6"/>
          <p:cNvSpPr txBox="1">
            <a:spLocks noGrp="1"/>
          </p:cNvSpPr>
          <p:nvPr>
            <p:ph type="title" idx="3"/>
          </p:nvPr>
        </p:nvSpPr>
        <p:spPr>
          <a:xfrm>
            <a:off x="3487101" y="2366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2" name="Google Shape;242;p26"/>
          <p:cNvSpPr txBox="1">
            <a:spLocks noGrp="1"/>
          </p:cNvSpPr>
          <p:nvPr>
            <p:ph type="subTitle" idx="4"/>
          </p:nvPr>
        </p:nvSpPr>
        <p:spPr>
          <a:xfrm>
            <a:off x="3487100" y="2841500"/>
            <a:ext cx="21696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6"/>
          <p:cNvSpPr txBox="1">
            <a:spLocks noGrp="1"/>
          </p:cNvSpPr>
          <p:nvPr>
            <p:ph type="title" idx="5"/>
          </p:nvPr>
        </p:nvSpPr>
        <p:spPr>
          <a:xfrm>
            <a:off x="5912402" y="2366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4" name="Google Shape;244;p26"/>
          <p:cNvSpPr txBox="1">
            <a:spLocks noGrp="1"/>
          </p:cNvSpPr>
          <p:nvPr>
            <p:ph type="subTitle" idx="6"/>
          </p:nvPr>
        </p:nvSpPr>
        <p:spPr>
          <a:xfrm>
            <a:off x="5912400" y="2841500"/>
            <a:ext cx="21696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6"/>
          <p:cNvSpPr/>
          <p:nvPr/>
        </p:nvSpPr>
        <p:spPr>
          <a:xfrm rot="7721202">
            <a:off x="-1766568" y="-1110498"/>
            <a:ext cx="3888760" cy="2213480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6"/>
          <p:cNvSpPr/>
          <p:nvPr/>
        </p:nvSpPr>
        <p:spPr>
          <a:xfrm rot="-2526848">
            <a:off x="7656869" y="3853309"/>
            <a:ext cx="2341067" cy="1504679"/>
          </a:xfrm>
          <a:custGeom>
            <a:avLst/>
            <a:gdLst/>
            <a:ahLst/>
            <a:cxnLst/>
            <a:rect l="l" t="t" r="r" b="b"/>
            <a:pathLst>
              <a:path w="93644" h="60188" extrusionOk="0">
                <a:moveTo>
                  <a:pt x="70897" y="1"/>
                </a:moveTo>
                <a:cubicBezTo>
                  <a:pt x="66659" y="1"/>
                  <a:pt x="62112" y="1497"/>
                  <a:pt x="59103" y="3329"/>
                </a:cubicBezTo>
                <a:cubicBezTo>
                  <a:pt x="52963" y="7422"/>
                  <a:pt x="48869" y="15610"/>
                  <a:pt x="40937" y="16889"/>
                </a:cubicBezTo>
                <a:cubicBezTo>
                  <a:pt x="40231" y="16999"/>
                  <a:pt x="39543" y="17051"/>
                  <a:pt x="38873" y="17051"/>
                </a:cubicBezTo>
                <a:cubicBezTo>
                  <a:pt x="31769" y="17051"/>
                  <a:pt x="26525" y="11295"/>
                  <a:pt x="20213" y="8958"/>
                </a:cubicBezTo>
                <a:cubicBezTo>
                  <a:pt x="18829" y="8482"/>
                  <a:pt x="17562" y="8269"/>
                  <a:pt x="16388" y="8269"/>
                </a:cubicBezTo>
                <a:cubicBezTo>
                  <a:pt x="10620" y="8269"/>
                  <a:pt x="7110" y="13405"/>
                  <a:pt x="3071" y="17657"/>
                </a:cubicBezTo>
                <a:cubicBezTo>
                  <a:pt x="2815" y="19192"/>
                  <a:pt x="2303" y="20471"/>
                  <a:pt x="1791" y="22006"/>
                </a:cubicBezTo>
                <a:cubicBezTo>
                  <a:pt x="0" y="30193"/>
                  <a:pt x="4350" y="39404"/>
                  <a:pt x="8699" y="46056"/>
                </a:cubicBezTo>
                <a:cubicBezTo>
                  <a:pt x="11770" y="50662"/>
                  <a:pt x="15352" y="54755"/>
                  <a:pt x="20213" y="57314"/>
                </a:cubicBezTo>
                <a:cubicBezTo>
                  <a:pt x="24789" y="59493"/>
                  <a:pt x="29922" y="60187"/>
                  <a:pt x="34979" y="60187"/>
                </a:cubicBezTo>
                <a:cubicBezTo>
                  <a:pt x="35860" y="60187"/>
                  <a:pt x="36738" y="60166"/>
                  <a:pt x="37611" y="60128"/>
                </a:cubicBezTo>
                <a:cubicBezTo>
                  <a:pt x="44519" y="59617"/>
                  <a:pt x="51172" y="58593"/>
                  <a:pt x="57824" y="57570"/>
                </a:cubicBezTo>
                <a:cubicBezTo>
                  <a:pt x="63708" y="56802"/>
                  <a:pt x="69849" y="55779"/>
                  <a:pt x="75478" y="53988"/>
                </a:cubicBezTo>
                <a:cubicBezTo>
                  <a:pt x="80339" y="52453"/>
                  <a:pt x="85200" y="50150"/>
                  <a:pt x="88782" y="46568"/>
                </a:cubicBezTo>
                <a:cubicBezTo>
                  <a:pt x="91085" y="44010"/>
                  <a:pt x="93644" y="40172"/>
                  <a:pt x="92620" y="36590"/>
                </a:cubicBezTo>
                <a:cubicBezTo>
                  <a:pt x="91597" y="33264"/>
                  <a:pt x="88015" y="31984"/>
                  <a:pt x="85200" y="30961"/>
                </a:cubicBezTo>
                <a:cubicBezTo>
                  <a:pt x="82898" y="29938"/>
                  <a:pt x="79060" y="29426"/>
                  <a:pt x="78036" y="26612"/>
                </a:cubicBezTo>
                <a:cubicBezTo>
                  <a:pt x="77013" y="23541"/>
                  <a:pt x="79060" y="19703"/>
                  <a:pt x="80083" y="16889"/>
                </a:cubicBezTo>
                <a:cubicBezTo>
                  <a:pt x="81107" y="13307"/>
                  <a:pt x="82386" y="8958"/>
                  <a:pt x="80595" y="5120"/>
                </a:cubicBezTo>
                <a:cubicBezTo>
                  <a:pt x="78719" y="1368"/>
                  <a:pt x="74949" y="1"/>
                  <a:pt x="708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6"/>
          <p:cNvSpPr/>
          <p:nvPr/>
        </p:nvSpPr>
        <p:spPr>
          <a:xfrm rot="-5753664">
            <a:off x="438013" y="3696386"/>
            <a:ext cx="1800834" cy="2586404"/>
          </a:xfrm>
          <a:custGeom>
            <a:avLst/>
            <a:gdLst/>
            <a:ahLst/>
            <a:cxnLst/>
            <a:rect l="l" t="t" r="r" b="b"/>
            <a:pathLst>
              <a:path w="10624" h="9344" extrusionOk="0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6"/>
          <p:cNvSpPr/>
          <p:nvPr/>
        </p:nvSpPr>
        <p:spPr>
          <a:xfrm>
            <a:off x="-224038" y="4257410"/>
            <a:ext cx="757385" cy="666134"/>
          </a:xfrm>
          <a:custGeom>
            <a:avLst/>
            <a:gdLst/>
            <a:ahLst/>
            <a:cxnLst/>
            <a:rect l="l" t="t" r="r" b="b"/>
            <a:pathLst>
              <a:path w="10624" h="9344" extrusionOk="0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6"/>
          <p:cNvSpPr/>
          <p:nvPr/>
        </p:nvSpPr>
        <p:spPr>
          <a:xfrm rot="9047897" flipH="1">
            <a:off x="5512138" y="4613036"/>
            <a:ext cx="2990417" cy="1702144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6"/>
          <p:cNvSpPr/>
          <p:nvPr/>
        </p:nvSpPr>
        <p:spPr>
          <a:xfrm rot="-3031442">
            <a:off x="7600221" y="-1299232"/>
            <a:ext cx="2730001" cy="4077382"/>
          </a:xfrm>
          <a:custGeom>
            <a:avLst/>
            <a:gdLst/>
            <a:ahLst/>
            <a:cxnLst/>
            <a:rect l="l" t="t" r="r" b="b"/>
            <a:pathLst>
              <a:path w="86381" h="129014" extrusionOk="0">
                <a:moveTo>
                  <a:pt x="9095" y="105033"/>
                </a:moveTo>
                <a:cubicBezTo>
                  <a:pt x="3143" y="98547"/>
                  <a:pt x="0" y="89581"/>
                  <a:pt x="598" y="80807"/>
                </a:cubicBezTo>
                <a:cubicBezTo>
                  <a:pt x="1196" y="72027"/>
                  <a:pt x="5528" y="63569"/>
                  <a:pt x="12303" y="57944"/>
                </a:cubicBezTo>
                <a:cubicBezTo>
                  <a:pt x="17503" y="53625"/>
                  <a:pt x="24534" y="50225"/>
                  <a:pt x="26032" y="43637"/>
                </a:cubicBezTo>
                <a:cubicBezTo>
                  <a:pt x="27947" y="35197"/>
                  <a:pt x="19302" y="26674"/>
                  <a:pt x="22053" y="18466"/>
                </a:cubicBezTo>
                <a:cubicBezTo>
                  <a:pt x="22902" y="15940"/>
                  <a:pt x="24740" y="13877"/>
                  <a:pt x="26694" y="12071"/>
                </a:cubicBezTo>
                <a:cubicBezTo>
                  <a:pt x="32922" y="6325"/>
                  <a:pt x="40655" y="2455"/>
                  <a:pt x="48991" y="913"/>
                </a:cubicBezTo>
                <a:cubicBezTo>
                  <a:pt x="53336" y="116"/>
                  <a:pt x="57958" y="0"/>
                  <a:pt x="62039" y="1691"/>
                </a:cubicBezTo>
                <a:cubicBezTo>
                  <a:pt x="67278" y="3863"/>
                  <a:pt x="70903" y="8684"/>
                  <a:pt x="73821" y="13537"/>
                </a:cubicBezTo>
                <a:cubicBezTo>
                  <a:pt x="81695" y="26629"/>
                  <a:pt x="86380" y="41824"/>
                  <a:pt x="85885" y="57090"/>
                </a:cubicBezTo>
                <a:cubicBezTo>
                  <a:pt x="85596" y="66037"/>
                  <a:pt x="83565" y="74836"/>
                  <a:pt x="81052" y="83430"/>
                </a:cubicBezTo>
                <a:cubicBezTo>
                  <a:pt x="79021" y="90352"/>
                  <a:pt x="76655" y="97236"/>
                  <a:pt x="72998" y="103452"/>
                </a:cubicBezTo>
                <a:cubicBezTo>
                  <a:pt x="67445" y="112894"/>
                  <a:pt x="52475" y="129014"/>
                  <a:pt x="39999" y="127458"/>
                </a:cubicBezTo>
                <a:cubicBezTo>
                  <a:pt x="35140" y="126854"/>
                  <a:pt x="31624" y="122181"/>
                  <a:pt x="27967" y="119360"/>
                </a:cubicBezTo>
                <a:cubicBezTo>
                  <a:pt x="21713" y="114533"/>
                  <a:pt x="14488" y="110914"/>
                  <a:pt x="9095" y="1050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6"/>
          <p:cNvSpPr/>
          <p:nvPr/>
        </p:nvSpPr>
        <p:spPr>
          <a:xfrm rot="-5683673">
            <a:off x="6609514" y="-253565"/>
            <a:ext cx="3832743" cy="2647586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2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>
            <a:spLocks noGrp="1"/>
          </p:cNvSpPr>
          <p:nvPr>
            <p:ph type="title"/>
          </p:nvPr>
        </p:nvSpPr>
        <p:spPr>
          <a:xfrm>
            <a:off x="1624450" y="1629138"/>
            <a:ext cx="269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4" name="Google Shape;254;p27"/>
          <p:cNvSpPr txBox="1">
            <a:spLocks noGrp="1"/>
          </p:cNvSpPr>
          <p:nvPr>
            <p:ph type="subTitle" idx="1"/>
          </p:nvPr>
        </p:nvSpPr>
        <p:spPr>
          <a:xfrm>
            <a:off x="1624450" y="2180650"/>
            <a:ext cx="26940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7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7"/>
          <p:cNvSpPr txBox="1">
            <a:spLocks noGrp="1"/>
          </p:cNvSpPr>
          <p:nvPr>
            <p:ph type="title" idx="3"/>
          </p:nvPr>
        </p:nvSpPr>
        <p:spPr>
          <a:xfrm>
            <a:off x="4825390" y="1629138"/>
            <a:ext cx="269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7" name="Google Shape;257;p27"/>
          <p:cNvSpPr txBox="1">
            <a:spLocks noGrp="1"/>
          </p:cNvSpPr>
          <p:nvPr>
            <p:ph type="subTitle" idx="4"/>
          </p:nvPr>
        </p:nvSpPr>
        <p:spPr>
          <a:xfrm>
            <a:off x="4825400" y="2180650"/>
            <a:ext cx="26940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7"/>
          <p:cNvSpPr txBox="1">
            <a:spLocks noGrp="1"/>
          </p:cNvSpPr>
          <p:nvPr>
            <p:ph type="title" idx="5"/>
          </p:nvPr>
        </p:nvSpPr>
        <p:spPr>
          <a:xfrm>
            <a:off x="1624450" y="3455363"/>
            <a:ext cx="269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9" name="Google Shape;259;p27"/>
          <p:cNvSpPr txBox="1">
            <a:spLocks noGrp="1"/>
          </p:cNvSpPr>
          <p:nvPr>
            <p:ph type="subTitle" idx="6"/>
          </p:nvPr>
        </p:nvSpPr>
        <p:spPr>
          <a:xfrm>
            <a:off x="1624450" y="4006896"/>
            <a:ext cx="26940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7"/>
          <p:cNvSpPr txBox="1">
            <a:spLocks noGrp="1"/>
          </p:cNvSpPr>
          <p:nvPr>
            <p:ph type="title" idx="7"/>
          </p:nvPr>
        </p:nvSpPr>
        <p:spPr>
          <a:xfrm>
            <a:off x="4825390" y="3455363"/>
            <a:ext cx="269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1" name="Google Shape;261;p27"/>
          <p:cNvSpPr txBox="1">
            <a:spLocks noGrp="1"/>
          </p:cNvSpPr>
          <p:nvPr>
            <p:ph type="subTitle" idx="8"/>
          </p:nvPr>
        </p:nvSpPr>
        <p:spPr>
          <a:xfrm>
            <a:off x="4825400" y="4006896"/>
            <a:ext cx="26940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7"/>
          <p:cNvSpPr/>
          <p:nvPr/>
        </p:nvSpPr>
        <p:spPr>
          <a:xfrm>
            <a:off x="-625962" y="3945719"/>
            <a:ext cx="1874231" cy="1708396"/>
          </a:xfrm>
          <a:custGeom>
            <a:avLst/>
            <a:gdLst/>
            <a:ahLst/>
            <a:cxnLst/>
            <a:rect l="l" t="t" r="r" b="b"/>
            <a:pathLst>
              <a:path w="26354" h="24023" extrusionOk="0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7"/>
          <p:cNvSpPr/>
          <p:nvPr/>
        </p:nvSpPr>
        <p:spPr>
          <a:xfrm rot="1823921">
            <a:off x="-2002584" y="3693195"/>
            <a:ext cx="3888758" cy="2213479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7"/>
          <p:cNvSpPr/>
          <p:nvPr/>
        </p:nvSpPr>
        <p:spPr>
          <a:xfrm rot="-2526848">
            <a:off x="7656869" y="3853309"/>
            <a:ext cx="2341067" cy="1504679"/>
          </a:xfrm>
          <a:custGeom>
            <a:avLst/>
            <a:gdLst/>
            <a:ahLst/>
            <a:cxnLst/>
            <a:rect l="l" t="t" r="r" b="b"/>
            <a:pathLst>
              <a:path w="93644" h="60188" extrusionOk="0">
                <a:moveTo>
                  <a:pt x="70897" y="1"/>
                </a:moveTo>
                <a:cubicBezTo>
                  <a:pt x="66659" y="1"/>
                  <a:pt x="62112" y="1497"/>
                  <a:pt x="59103" y="3329"/>
                </a:cubicBezTo>
                <a:cubicBezTo>
                  <a:pt x="52963" y="7422"/>
                  <a:pt x="48869" y="15610"/>
                  <a:pt x="40937" y="16889"/>
                </a:cubicBezTo>
                <a:cubicBezTo>
                  <a:pt x="40231" y="16999"/>
                  <a:pt x="39543" y="17051"/>
                  <a:pt x="38873" y="17051"/>
                </a:cubicBezTo>
                <a:cubicBezTo>
                  <a:pt x="31769" y="17051"/>
                  <a:pt x="26525" y="11295"/>
                  <a:pt x="20213" y="8958"/>
                </a:cubicBezTo>
                <a:cubicBezTo>
                  <a:pt x="18829" y="8482"/>
                  <a:pt x="17562" y="8269"/>
                  <a:pt x="16388" y="8269"/>
                </a:cubicBezTo>
                <a:cubicBezTo>
                  <a:pt x="10620" y="8269"/>
                  <a:pt x="7110" y="13405"/>
                  <a:pt x="3071" y="17657"/>
                </a:cubicBezTo>
                <a:cubicBezTo>
                  <a:pt x="2815" y="19192"/>
                  <a:pt x="2303" y="20471"/>
                  <a:pt x="1791" y="22006"/>
                </a:cubicBezTo>
                <a:cubicBezTo>
                  <a:pt x="0" y="30193"/>
                  <a:pt x="4350" y="39404"/>
                  <a:pt x="8699" y="46056"/>
                </a:cubicBezTo>
                <a:cubicBezTo>
                  <a:pt x="11770" y="50662"/>
                  <a:pt x="15352" y="54755"/>
                  <a:pt x="20213" y="57314"/>
                </a:cubicBezTo>
                <a:cubicBezTo>
                  <a:pt x="24789" y="59493"/>
                  <a:pt x="29922" y="60187"/>
                  <a:pt x="34979" y="60187"/>
                </a:cubicBezTo>
                <a:cubicBezTo>
                  <a:pt x="35860" y="60187"/>
                  <a:pt x="36738" y="60166"/>
                  <a:pt x="37611" y="60128"/>
                </a:cubicBezTo>
                <a:cubicBezTo>
                  <a:pt x="44519" y="59617"/>
                  <a:pt x="51172" y="58593"/>
                  <a:pt x="57824" y="57570"/>
                </a:cubicBezTo>
                <a:cubicBezTo>
                  <a:pt x="63708" y="56802"/>
                  <a:pt x="69849" y="55779"/>
                  <a:pt x="75478" y="53988"/>
                </a:cubicBezTo>
                <a:cubicBezTo>
                  <a:pt x="80339" y="52453"/>
                  <a:pt x="85200" y="50150"/>
                  <a:pt x="88782" y="46568"/>
                </a:cubicBezTo>
                <a:cubicBezTo>
                  <a:pt x="91085" y="44010"/>
                  <a:pt x="93644" y="40172"/>
                  <a:pt x="92620" y="36590"/>
                </a:cubicBezTo>
                <a:cubicBezTo>
                  <a:pt x="91597" y="33264"/>
                  <a:pt x="88015" y="31984"/>
                  <a:pt x="85200" y="30961"/>
                </a:cubicBezTo>
                <a:cubicBezTo>
                  <a:pt x="82898" y="29938"/>
                  <a:pt x="79060" y="29426"/>
                  <a:pt x="78036" y="26612"/>
                </a:cubicBezTo>
                <a:cubicBezTo>
                  <a:pt x="77013" y="23541"/>
                  <a:pt x="79060" y="19703"/>
                  <a:pt x="80083" y="16889"/>
                </a:cubicBezTo>
                <a:cubicBezTo>
                  <a:pt x="81107" y="13307"/>
                  <a:pt x="82386" y="8958"/>
                  <a:pt x="80595" y="5120"/>
                </a:cubicBezTo>
                <a:cubicBezTo>
                  <a:pt x="78719" y="1368"/>
                  <a:pt x="74949" y="1"/>
                  <a:pt x="708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7"/>
          <p:cNvSpPr/>
          <p:nvPr/>
        </p:nvSpPr>
        <p:spPr>
          <a:xfrm rot="-3031442">
            <a:off x="7600221" y="-1299232"/>
            <a:ext cx="2730001" cy="4077382"/>
          </a:xfrm>
          <a:custGeom>
            <a:avLst/>
            <a:gdLst/>
            <a:ahLst/>
            <a:cxnLst/>
            <a:rect l="l" t="t" r="r" b="b"/>
            <a:pathLst>
              <a:path w="86381" h="129014" extrusionOk="0">
                <a:moveTo>
                  <a:pt x="9095" y="105033"/>
                </a:moveTo>
                <a:cubicBezTo>
                  <a:pt x="3143" y="98547"/>
                  <a:pt x="0" y="89581"/>
                  <a:pt x="598" y="80807"/>
                </a:cubicBezTo>
                <a:cubicBezTo>
                  <a:pt x="1196" y="72027"/>
                  <a:pt x="5528" y="63569"/>
                  <a:pt x="12303" y="57944"/>
                </a:cubicBezTo>
                <a:cubicBezTo>
                  <a:pt x="17503" y="53625"/>
                  <a:pt x="24534" y="50225"/>
                  <a:pt x="26032" y="43637"/>
                </a:cubicBezTo>
                <a:cubicBezTo>
                  <a:pt x="27947" y="35197"/>
                  <a:pt x="19302" y="26674"/>
                  <a:pt x="22053" y="18466"/>
                </a:cubicBezTo>
                <a:cubicBezTo>
                  <a:pt x="22902" y="15940"/>
                  <a:pt x="24740" y="13877"/>
                  <a:pt x="26694" y="12071"/>
                </a:cubicBezTo>
                <a:cubicBezTo>
                  <a:pt x="32922" y="6325"/>
                  <a:pt x="40655" y="2455"/>
                  <a:pt x="48991" y="913"/>
                </a:cubicBezTo>
                <a:cubicBezTo>
                  <a:pt x="53336" y="116"/>
                  <a:pt x="57958" y="0"/>
                  <a:pt x="62039" y="1691"/>
                </a:cubicBezTo>
                <a:cubicBezTo>
                  <a:pt x="67278" y="3863"/>
                  <a:pt x="70903" y="8684"/>
                  <a:pt x="73821" y="13537"/>
                </a:cubicBezTo>
                <a:cubicBezTo>
                  <a:pt x="81695" y="26629"/>
                  <a:pt x="86380" y="41824"/>
                  <a:pt x="85885" y="57090"/>
                </a:cubicBezTo>
                <a:cubicBezTo>
                  <a:pt x="85596" y="66037"/>
                  <a:pt x="83565" y="74836"/>
                  <a:pt x="81052" y="83430"/>
                </a:cubicBezTo>
                <a:cubicBezTo>
                  <a:pt x="79021" y="90352"/>
                  <a:pt x="76655" y="97236"/>
                  <a:pt x="72998" y="103452"/>
                </a:cubicBezTo>
                <a:cubicBezTo>
                  <a:pt x="67445" y="112894"/>
                  <a:pt x="52475" y="129014"/>
                  <a:pt x="39999" y="127458"/>
                </a:cubicBezTo>
                <a:cubicBezTo>
                  <a:pt x="35140" y="126854"/>
                  <a:pt x="31624" y="122181"/>
                  <a:pt x="27967" y="119360"/>
                </a:cubicBezTo>
                <a:cubicBezTo>
                  <a:pt x="21713" y="114533"/>
                  <a:pt x="14488" y="110914"/>
                  <a:pt x="9095" y="1050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7"/>
          <p:cNvSpPr/>
          <p:nvPr/>
        </p:nvSpPr>
        <p:spPr>
          <a:xfrm rot="-5683673">
            <a:off x="6609514" y="-253565"/>
            <a:ext cx="3832743" cy="2647586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2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_1_1_2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956450" y="2688788"/>
            <a:ext cx="21696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9" name="Google Shape;269;p28"/>
          <p:cNvSpPr txBox="1">
            <a:spLocks noGrp="1"/>
          </p:cNvSpPr>
          <p:nvPr>
            <p:ph type="subTitle" idx="1"/>
          </p:nvPr>
        </p:nvSpPr>
        <p:spPr>
          <a:xfrm>
            <a:off x="956475" y="3127162"/>
            <a:ext cx="21696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8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8"/>
          <p:cNvSpPr txBox="1">
            <a:spLocks noGrp="1"/>
          </p:cNvSpPr>
          <p:nvPr>
            <p:ph type="title" idx="3"/>
          </p:nvPr>
        </p:nvSpPr>
        <p:spPr>
          <a:xfrm>
            <a:off x="3487175" y="1774388"/>
            <a:ext cx="21696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2" name="Google Shape;272;p28"/>
          <p:cNvSpPr txBox="1">
            <a:spLocks noGrp="1"/>
          </p:cNvSpPr>
          <p:nvPr>
            <p:ph type="subTitle" idx="4"/>
          </p:nvPr>
        </p:nvSpPr>
        <p:spPr>
          <a:xfrm>
            <a:off x="3487200" y="2212762"/>
            <a:ext cx="21696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8"/>
          <p:cNvSpPr txBox="1">
            <a:spLocks noGrp="1"/>
          </p:cNvSpPr>
          <p:nvPr>
            <p:ph type="title" idx="5"/>
          </p:nvPr>
        </p:nvSpPr>
        <p:spPr>
          <a:xfrm>
            <a:off x="6017901" y="2688788"/>
            <a:ext cx="21696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4" name="Google Shape;274;p28"/>
          <p:cNvSpPr txBox="1">
            <a:spLocks noGrp="1"/>
          </p:cNvSpPr>
          <p:nvPr>
            <p:ph type="subTitle" idx="6"/>
          </p:nvPr>
        </p:nvSpPr>
        <p:spPr>
          <a:xfrm>
            <a:off x="6017925" y="3127162"/>
            <a:ext cx="21696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8"/>
          <p:cNvSpPr txBox="1">
            <a:spLocks noGrp="1"/>
          </p:cNvSpPr>
          <p:nvPr>
            <p:ph type="title" idx="7"/>
          </p:nvPr>
        </p:nvSpPr>
        <p:spPr>
          <a:xfrm>
            <a:off x="3487188" y="3534513"/>
            <a:ext cx="21696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6" name="Google Shape;276;p28"/>
          <p:cNvSpPr txBox="1">
            <a:spLocks noGrp="1"/>
          </p:cNvSpPr>
          <p:nvPr>
            <p:ph type="subTitle" idx="8"/>
          </p:nvPr>
        </p:nvSpPr>
        <p:spPr>
          <a:xfrm>
            <a:off x="3487200" y="3972887"/>
            <a:ext cx="21696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-625962" y="3945719"/>
            <a:ext cx="1874231" cy="1708396"/>
          </a:xfrm>
          <a:custGeom>
            <a:avLst/>
            <a:gdLst/>
            <a:ahLst/>
            <a:cxnLst/>
            <a:rect l="l" t="t" r="r" b="b"/>
            <a:pathLst>
              <a:path w="26354" h="24023" extrusionOk="0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8"/>
          <p:cNvSpPr/>
          <p:nvPr/>
        </p:nvSpPr>
        <p:spPr>
          <a:xfrm rot="1823921">
            <a:off x="-2002584" y="3693195"/>
            <a:ext cx="3888758" cy="2213479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2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8"/>
          <p:cNvSpPr/>
          <p:nvPr/>
        </p:nvSpPr>
        <p:spPr>
          <a:xfrm rot="-5683673">
            <a:off x="6609514" y="-253565"/>
            <a:ext cx="3832743" cy="2647586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2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8"/>
          <p:cNvSpPr/>
          <p:nvPr/>
        </p:nvSpPr>
        <p:spPr>
          <a:xfrm rot="-3031442">
            <a:off x="7600221" y="-1299232"/>
            <a:ext cx="2730001" cy="4077382"/>
          </a:xfrm>
          <a:custGeom>
            <a:avLst/>
            <a:gdLst/>
            <a:ahLst/>
            <a:cxnLst/>
            <a:rect l="l" t="t" r="r" b="b"/>
            <a:pathLst>
              <a:path w="86381" h="129014" extrusionOk="0">
                <a:moveTo>
                  <a:pt x="9095" y="105033"/>
                </a:moveTo>
                <a:cubicBezTo>
                  <a:pt x="3143" y="98547"/>
                  <a:pt x="0" y="89581"/>
                  <a:pt x="598" y="80807"/>
                </a:cubicBezTo>
                <a:cubicBezTo>
                  <a:pt x="1196" y="72027"/>
                  <a:pt x="5528" y="63569"/>
                  <a:pt x="12303" y="57944"/>
                </a:cubicBezTo>
                <a:cubicBezTo>
                  <a:pt x="17503" y="53625"/>
                  <a:pt x="24534" y="50225"/>
                  <a:pt x="26032" y="43637"/>
                </a:cubicBezTo>
                <a:cubicBezTo>
                  <a:pt x="27947" y="35197"/>
                  <a:pt x="19302" y="26674"/>
                  <a:pt x="22053" y="18466"/>
                </a:cubicBezTo>
                <a:cubicBezTo>
                  <a:pt x="22902" y="15940"/>
                  <a:pt x="24740" y="13877"/>
                  <a:pt x="26694" y="12071"/>
                </a:cubicBezTo>
                <a:cubicBezTo>
                  <a:pt x="32922" y="6325"/>
                  <a:pt x="40655" y="2455"/>
                  <a:pt x="48991" y="913"/>
                </a:cubicBezTo>
                <a:cubicBezTo>
                  <a:pt x="53336" y="116"/>
                  <a:pt x="57958" y="0"/>
                  <a:pt x="62039" y="1691"/>
                </a:cubicBezTo>
                <a:cubicBezTo>
                  <a:pt x="67278" y="3863"/>
                  <a:pt x="70903" y="8684"/>
                  <a:pt x="73821" y="13537"/>
                </a:cubicBezTo>
                <a:cubicBezTo>
                  <a:pt x="81695" y="26629"/>
                  <a:pt x="86380" y="41824"/>
                  <a:pt x="85885" y="57090"/>
                </a:cubicBezTo>
                <a:cubicBezTo>
                  <a:pt x="85596" y="66037"/>
                  <a:pt x="83565" y="74836"/>
                  <a:pt x="81052" y="83430"/>
                </a:cubicBezTo>
                <a:cubicBezTo>
                  <a:pt x="79021" y="90352"/>
                  <a:pt x="76655" y="97236"/>
                  <a:pt x="72998" y="103452"/>
                </a:cubicBezTo>
                <a:cubicBezTo>
                  <a:pt x="67445" y="112894"/>
                  <a:pt x="52475" y="129014"/>
                  <a:pt x="39999" y="127458"/>
                </a:cubicBezTo>
                <a:cubicBezTo>
                  <a:pt x="35140" y="126854"/>
                  <a:pt x="31624" y="122181"/>
                  <a:pt x="27967" y="119360"/>
                </a:cubicBezTo>
                <a:cubicBezTo>
                  <a:pt x="21713" y="114533"/>
                  <a:pt x="14488" y="110914"/>
                  <a:pt x="9095" y="1050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2_1_1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>
            <a:spLocks noGrp="1"/>
          </p:cNvSpPr>
          <p:nvPr>
            <p:ph type="title"/>
          </p:nvPr>
        </p:nvSpPr>
        <p:spPr>
          <a:xfrm>
            <a:off x="909475" y="1794475"/>
            <a:ext cx="21696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3" name="Google Shape;283;p29"/>
          <p:cNvSpPr txBox="1">
            <a:spLocks noGrp="1"/>
          </p:cNvSpPr>
          <p:nvPr>
            <p:ph type="subTitle" idx="1"/>
          </p:nvPr>
        </p:nvSpPr>
        <p:spPr>
          <a:xfrm>
            <a:off x="909475" y="2193600"/>
            <a:ext cx="21696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9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9"/>
          <p:cNvSpPr txBox="1">
            <a:spLocks noGrp="1"/>
          </p:cNvSpPr>
          <p:nvPr>
            <p:ph type="title" idx="3"/>
          </p:nvPr>
        </p:nvSpPr>
        <p:spPr>
          <a:xfrm>
            <a:off x="3487175" y="1794475"/>
            <a:ext cx="21696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6" name="Google Shape;286;p29"/>
          <p:cNvSpPr txBox="1">
            <a:spLocks noGrp="1"/>
          </p:cNvSpPr>
          <p:nvPr>
            <p:ph type="subTitle" idx="4"/>
          </p:nvPr>
        </p:nvSpPr>
        <p:spPr>
          <a:xfrm>
            <a:off x="3487175" y="2193600"/>
            <a:ext cx="21696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9"/>
          <p:cNvSpPr txBox="1">
            <a:spLocks noGrp="1"/>
          </p:cNvSpPr>
          <p:nvPr>
            <p:ph type="title" idx="5"/>
          </p:nvPr>
        </p:nvSpPr>
        <p:spPr>
          <a:xfrm>
            <a:off x="909475" y="3441975"/>
            <a:ext cx="21696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8" name="Google Shape;288;p29"/>
          <p:cNvSpPr txBox="1">
            <a:spLocks noGrp="1"/>
          </p:cNvSpPr>
          <p:nvPr>
            <p:ph type="subTitle" idx="6"/>
          </p:nvPr>
        </p:nvSpPr>
        <p:spPr>
          <a:xfrm>
            <a:off x="909475" y="3841100"/>
            <a:ext cx="21696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9"/>
          <p:cNvSpPr txBox="1">
            <a:spLocks noGrp="1"/>
          </p:cNvSpPr>
          <p:nvPr>
            <p:ph type="title" idx="7"/>
          </p:nvPr>
        </p:nvSpPr>
        <p:spPr>
          <a:xfrm>
            <a:off x="3487176" y="3441975"/>
            <a:ext cx="21696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0" name="Google Shape;290;p29"/>
          <p:cNvSpPr txBox="1">
            <a:spLocks noGrp="1"/>
          </p:cNvSpPr>
          <p:nvPr>
            <p:ph type="subTitle" idx="8"/>
          </p:nvPr>
        </p:nvSpPr>
        <p:spPr>
          <a:xfrm>
            <a:off x="3487175" y="3841100"/>
            <a:ext cx="21696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9"/>
          <p:cNvSpPr txBox="1">
            <a:spLocks noGrp="1"/>
          </p:cNvSpPr>
          <p:nvPr>
            <p:ph type="title" idx="9"/>
          </p:nvPr>
        </p:nvSpPr>
        <p:spPr>
          <a:xfrm>
            <a:off x="6064875" y="1794475"/>
            <a:ext cx="21696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2" name="Google Shape;292;p29"/>
          <p:cNvSpPr txBox="1">
            <a:spLocks noGrp="1"/>
          </p:cNvSpPr>
          <p:nvPr>
            <p:ph type="subTitle" idx="13"/>
          </p:nvPr>
        </p:nvSpPr>
        <p:spPr>
          <a:xfrm>
            <a:off x="6064875" y="2193600"/>
            <a:ext cx="21696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9"/>
          <p:cNvSpPr txBox="1">
            <a:spLocks noGrp="1"/>
          </p:cNvSpPr>
          <p:nvPr>
            <p:ph type="title" idx="14"/>
          </p:nvPr>
        </p:nvSpPr>
        <p:spPr>
          <a:xfrm>
            <a:off x="6064875" y="3441975"/>
            <a:ext cx="21696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4" name="Google Shape;294;p29"/>
          <p:cNvSpPr txBox="1">
            <a:spLocks noGrp="1"/>
          </p:cNvSpPr>
          <p:nvPr>
            <p:ph type="subTitle" idx="15"/>
          </p:nvPr>
        </p:nvSpPr>
        <p:spPr>
          <a:xfrm>
            <a:off x="6064875" y="3841100"/>
            <a:ext cx="21696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9"/>
          <p:cNvSpPr/>
          <p:nvPr/>
        </p:nvSpPr>
        <p:spPr>
          <a:xfrm rot="-3031442">
            <a:off x="7600221" y="-1299232"/>
            <a:ext cx="2730001" cy="4077382"/>
          </a:xfrm>
          <a:custGeom>
            <a:avLst/>
            <a:gdLst/>
            <a:ahLst/>
            <a:cxnLst/>
            <a:rect l="l" t="t" r="r" b="b"/>
            <a:pathLst>
              <a:path w="86381" h="129014" extrusionOk="0">
                <a:moveTo>
                  <a:pt x="9095" y="105033"/>
                </a:moveTo>
                <a:cubicBezTo>
                  <a:pt x="3143" y="98547"/>
                  <a:pt x="0" y="89581"/>
                  <a:pt x="598" y="80807"/>
                </a:cubicBezTo>
                <a:cubicBezTo>
                  <a:pt x="1196" y="72027"/>
                  <a:pt x="5528" y="63569"/>
                  <a:pt x="12303" y="57944"/>
                </a:cubicBezTo>
                <a:cubicBezTo>
                  <a:pt x="17503" y="53625"/>
                  <a:pt x="24534" y="50225"/>
                  <a:pt x="26032" y="43637"/>
                </a:cubicBezTo>
                <a:cubicBezTo>
                  <a:pt x="27947" y="35197"/>
                  <a:pt x="19302" y="26674"/>
                  <a:pt x="22053" y="18466"/>
                </a:cubicBezTo>
                <a:cubicBezTo>
                  <a:pt x="22902" y="15940"/>
                  <a:pt x="24740" y="13877"/>
                  <a:pt x="26694" y="12071"/>
                </a:cubicBezTo>
                <a:cubicBezTo>
                  <a:pt x="32922" y="6325"/>
                  <a:pt x="40655" y="2455"/>
                  <a:pt x="48991" y="913"/>
                </a:cubicBezTo>
                <a:cubicBezTo>
                  <a:pt x="53336" y="116"/>
                  <a:pt x="57958" y="0"/>
                  <a:pt x="62039" y="1691"/>
                </a:cubicBezTo>
                <a:cubicBezTo>
                  <a:pt x="67278" y="3863"/>
                  <a:pt x="70903" y="8684"/>
                  <a:pt x="73821" y="13537"/>
                </a:cubicBezTo>
                <a:cubicBezTo>
                  <a:pt x="81695" y="26629"/>
                  <a:pt x="86380" y="41824"/>
                  <a:pt x="85885" y="57090"/>
                </a:cubicBezTo>
                <a:cubicBezTo>
                  <a:pt x="85596" y="66037"/>
                  <a:pt x="83565" y="74836"/>
                  <a:pt x="81052" y="83430"/>
                </a:cubicBezTo>
                <a:cubicBezTo>
                  <a:pt x="79021" y="90352"/>
                  <a:pt x="76655" y="97236"/>
                  <a:pt x="72998" y="103452"/>
                </a:cubicBezTo>
                <a:cubicBezTo>
                  <a:pt x="67445" y="112894"/>
                  <a:pt x="52475" y="129014"/>
                  <a:pt x="39999" y="127458"/>
                </a:cubicBezTo>
                <a:cubicBezTo>
                  <a:pt x="35140" y="126854"/>
                  <a:pt x="31624" y="122181"/>
                  <a:pt x="27967" y="119360"/>
                </a:cubicBezTo>
                <a:cubicBezTo>
                  <a:pt x="21713" y="114533"/>
                  <a:pt x="14488" y="110914"/>
                  <a:pt x="9095" y="1050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9"/>
          <p:cNvSpPr/>
          <p:nvPr/>
        </p:nvSpPr>
        <p:spPr>
          <a:xfrm rot="-5683673">
            <a:off x="6609514" y="-253565"/>
            <a:ext cx="3832743" cy="2647586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2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9"/>
          <p:cNvSpPr/>
          <p:nvPr/>
        </p:nvSpPr>
        <p:spPr>
          <a:xfrm>
            <a:off x="-625962" y="3945719"/>
            <a:ext cx="1874231" cy="1708396"/>
          </a:xfrm>
          <a:custGeom>
            <a:avLst/>
            <a:gdLst/>
            <a:ahLst/>
            <a:cxnLst/>
            <a:rect l="l" t="t" r="r" b="b"/>
            <a:pathLst>
              <a:path w="26354" h="24023" extrusionOk="0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9"/>
          <p:cNvSpPr/>
          <p:nvPr/>
        </p:nvSpPr>
        <p:spPr>
          <a:xfrm rot="1823921">
            <a:off x="-2002584" y="3693195"/>
            <a:ext cx="3888758" cy="2213479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2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>
            <a:spLocks noGrp="1"/>
          </p:cNvSpPr>
          <p:nvPr>
            <p:ph type="subTitle" idx="1"/>
          </p:nvPr>
        </p:nvSpPr>
        <p:spPr>
          <a:xfrm>
            <a:off x="717125" y="2373325"/>
            <a:ext cx="3858600" cy="8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0"/>
          <p:cNvSpPr txBox="1">
            <a:spLocks noGrp="1"/>
          </p:cNvSpPr>
          <p:nvPr>
            <p:ph type="title"/>
          </p:nvPr>
        </p:nvSpPr>
        <p:spPr>
          <a:xfrm>
            <a:off x="713250" y="1800625"/>
            <a:ext cx="385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0"/>
          <p:cNvSpPr/>
          <p:nvPr/>
        </p:nvSpPr>
        <p:spPr>
          <a:xfrm rot="-4100466">
            <a:off x="-2328992" y="2377323"/>
            <a:ext cx="3925343" cy="3637543"/>
          </a:xfrm>
          <a:custGeom>
            <a:avLst/>
            <a:gdLst/>
            <a:ahLst/>
            <a:cxnLst/>
            <a:rect l="l" t="t" r="r" b="b"/>
            <a:pathLst>
              <a:path w="70337" h="65180" extrusionOk="0">
                <a:moveTo>
                  <a:pt x="35808" y="1"/>
                </a:moveTo>
                <a:cubicBezTo>
                  <a:pt x="32964" y="1"/>
                  <a:pt x="30129" y="285"/>
                  <a:pt x="27352" y="892"/>
                </a:cubicBezTo>
                <a:cubicBezTo>
                  <a:pt x="21724" y="1915"/>
                  <a:pt x="16095" y="4474"/>
                  <a:pt x="11745" y="8568"/>
                </a:cubicBezTo>
                <a:cubicBezTo>
                  <a:pt x="6391" y="13435"/>
                  <a:pt x="3815" y="20617"/>
                  <a:pt x="1374" y="27472"/>
                </a:cubicBezTo>
                <a:lnTo>
                  <a:pt x="1374" y="27472"/>
                </a:lnTo>
                <a:cubicBezTo>
                  <a:pt x="1493" y="26887"/>
                  <a:pt x="1624" y="26300"/>
                  <a:pt x="1767" y="25710"/>
                </a:cubicBezTo>
                <a:lnTo>
                  <a:pt x="1767" y="25710"/>
                </a:lnTo>
                <a:lnTo>
                  <a:pt x="999" y="28524"/>
                </a:lnTo>
                <a:cubicBezTo>
                  <a:pt x="1124" y="28174"/>
                  <a:pt x="1249" y="27824"/>
                  <a:pt x="1374" y="27472"/>
                </a:cubicBezTo>
                <a:lnTo>
                  <a:pt x="1374" y="27472"/>
                </a:lnTo>
                <a:cubicBezTo>
                  <a:pt x="0" y="34229"/>
                  <a:pt x="281" y="40587"/>
                  <a:pt x="3814" y="46946"/>
                </a:cubicBezTo>
                <a:cubicBezTo>
                  <a:pt x="7140" y="53086"/>
                  <a:pt x="12257" y="59482"/>
                  <a:pt x="18397" y="63064"/>
                </a:cubicBezTo>
                <a:cubicBezTo>
                  <a:pt x="21085" y="64530"/>
                  <a:pt x="24064" y="65180"/>
                  <a:pt x="27083" y="65180"/>
                </a:cubicBezTo>
                <a:cubicBezTo>
                  <a:pt x="30389" y="65180"/>
                  <a:pt x="33744" y="64401"/>
                  <a:pt x="36819" y="63064"/>
                </a:cubicBezTo>
                <a:cubicBezTo>
                  <a:pt x="43471" y="60250"/>
                  <a:pt x="47565" y="54621"/>
                  <a:pt x="49356" y="47713"/>
                </a:cubicBezTo>
                <a:cubicBezTo>
                  <a:pt x="50124" y="44643"/>
                  <a:pt x="50379" y="41829"/>
                  <a:pt x="51659" y="39014"/>
                </a:cubicBezTo>
                <a:cubicBezTo>
                  <a:pt x="52682" y="36200"/>
                  <a:pt x="54473" y="34153"/>
                  <a:pt x="56776" y="32362"/>
                </a:cubicBezTo>
                <a:cubicBezTo>
                  <a:pt x="61381" y="29036"/>
                  <a:pt x="69824" y="25710"/>
                  <a:pt x="70080" y="18802"/>
                </a:cubicBezTo>
                <a:cubicBezTo>
                  <a:pt x="70336" y="10358"/>
                  <a:pt x="58567" y="5241"/>
                  <a:pt x="52170" y="2939"/>
                </a:cubicBezTo>
                <a:cubicBezTo>
                  <a:pt x="46928" y="1079"/>
                  <a:pt x="41351" y="1"/>
                  <a:pt x="358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0"/>
          <p:cNvSpPr/>
          <p:nvPr/>
        </p:nvSpPr>
        <p:spPr>
          <a:xfrm rot="2486633">
            <a:off x="6764576" y="3489935"/>
            <a:ext cx="2273589" cy="3385299"/>
          </a:xfrm>
          <a:custGeom>
            <a:avLst/>
            <a:gdLst/>
            <a:ahLst/>
            <a:cxnLst/>
            <a:rect l="l" t="t" r="r" b="b"/>
            <a:pathLst>
              <a:path w="22516" h="34919" extrusionOk="0">
                <a:moveTo>
                  <a:pt x="15971" y="1"/>
                </a:moveTo>
                <a:cubicBezTo>
                  <a:pt x="15771" y="1"/>
                  <a:pt x="15564" y="28"/>
                  <a:pt x="15351" y="86"/>
                </a:cubicBezTo>
                <a:cubicBezTo>
                  <a:pt x="12537" y="598"/>
                  <a:pt x="11514" y="4947"/>
                  <a:pt x="9467" y="6738"/>
                </a:cubicBezTo>
                <a:cubicBezTo>
                  <a:pt x="7420" y="8273"/>
                  <a:pt x="4094" y="7762"/>
                  <a:pt x="2303" y="9809"/>
                </a:cubicBezTo>
                <a:cubicBezTo>
                  <a:pt x="0" y="12367"/>
                  <a:pt x="768" y="16972"/>
                  <a:pt x="1024" y="20043"/>
                </a:cubicBezTo>
                <a:cubicBezTo>
                  <a:pt x="1279" y="23113"/>
                  <a:pt x="1535" y="26183"/>
                  <a:pt x="1279" y="29253"/>
                </a:cubicBezTo>
                <a:lnTo>
                  <a:pt x="768" y="27974"/>
                </a:lnTo>
                <a:lnTo>
                  <a:pt x="768" y="27974"/>
                </a:lnTo>
                <a:cubicBezTo>
                  <a:pt x="1535" y="31044"/>
                  <a:pt x="2815" y="33859"/>
                  <a:pt x="6141" y="34626"/>
                </a:cubicBezTo>
                <a:cubicBezTo>
                  <a:pt x="7056" y="34822"/>
                  <a:pt x="8021" y="34918"/>
                  <a:pt x="8997" y="34918"/>
                </a:cubicBezTo>
                <a:cubicBezTo>
                  <a:pt x="11845" y="34918"/>
                  <a:pt x="14791" y="34104"/>
                  <a:pt x="16887" y="32580"/>
                </a:cubicBezTo>
                <a:cubicBezTo>
                  <a:pt x="22515" y="28486"/>
                  <a:pt x="22260" y="21066"/>
                  <a:pt x="21492" y="14926"/>
                </a:cubicBezTo>
                <a:cubicBezTo>
                  <a:pt x="20980" y="12111"/>
                  <a:pt x="20980" y="9041"/>
                  <a:pt x="20469" y="6227"/>
                </a:cubicBezTo>
                <a:cubicBezTo>
                  <a:pt x="19995" y="4098"/>
                  <a:pt x="18429" y="1"/>
                  <a:pt x="159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0"/>
          <p:cNvSpPr/>
          <p:nvPr/>
        </p:nvSpPr>
        <p:spPr>
          <a:xfrm rot="-7583914">
            <a:off x="6410668" y="-1128506"/>
            <a:ext cx="3832868" cy="2647672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2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0"/>
          <p:cNvSpPr/>
          <p:nvPr/>
        </p:nvSpPr>
        <p:spPr>
          <a:xfrm rot="4115667">
            <a:off x="-2319369" y="2911353"/>
            <a:ext cx="4514231" cy="2569498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0"/>
          <p:cNvSpPr/>
          <p:nvPr/>
        </p:nvSpPr>
        <p:spPr>
          <a:xfrm rot="9047897" flipH="1">
            <a:off x="491888" y="-1114739"/>
            <a:ext cx="2990417" cy="1702144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0"/>
          <p:cNvSpPr/>
          <p:nvPr/>
        </p:nvSpPr>
        <p:spPr>
          <a:xfrm rot="9047897" flipH="1">
            <a:off x="5512138" y="4613036"/>
            <a:ext cx="2990417" cy="1702144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17125" y="537850"/>
            <a:ext cx="7709700" cy="5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17125" y="1069499"/>
            <a:ext cx="7709700" cy="35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/>
          <p:nvPr/>
        </p:nvSpPr>
        <p:spPr>
          <a:xfrm rot="-9882236">
            <a:off x="7613323" y="-501477"/>
            <a:ext cx="2073070" cy="1601404"/>
          </a:xfrm>
          <a:custGeom>
            <a:avLst/>
            <a:gdLst/>
            <a:ahLst/>
            <a:cxnLst/>
            <a:rect l="l" t="t" r="r" b="b"/>
            <a:pathLst>
              <a:path w="65594" h="50670" extrusionOk="0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-595684" y="4214783"/>
            <a:ext cx="2073098" cy="1601425"/>
          </a:xfrm>
          <a:custGeom>
            <a:avLst/>
            <a:gdLst/>
            <a:ahLst/>
            <a:cxnLst/>
            <a:rect l="l" t="t" r="r" b="b"/>
            <a:pathLst>
              <a:path w="65594" h="50670" extrusionOk="0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 rot="943997">
            <a:off x="-1243826" y="4588328"/>
            <a:ext cx="2990317" cy="1702087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/>
          <p:nvPr/>
        </p:nvSpPr>
        <p:spPr>
          <a:xfrm rot="-8292774">
            <a:off x="7120926" y="-938297"/>
            <a:ext cx="3888690" cy="2213440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2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subTitle" idx="1"/>
          </p:nvPr>
        </p:nvSpPr>
        <p:spPr>
          <a:xfrm>
            <a:off x="713225" y="1807350"/>
            <a:ext cx="3855000" cy="1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0" name="Google Shape;310;p3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1"/>
          <p:cNvSpPr/>
          <p:nvPr/>
        </p:nvSpPr>
        <p:spPr>
          <a:xfrm rot="10800000" flipH="1">
            <a:off x="5855410" y="2563237"/>
            <a:ext cx="6288921" cy="4207131"/>
          </a:xfrm>
          <a:custGeom>
            <a:avLst/>
            <a:gdLst/>
            <a:ahLst/>
            <a:cxnLst/>
            <a:rect l="l" t="t" r="r" b="b"/>
            <a:pathLst>
              <a:path w="198985" h="133116" extrusionOk="0">
                <a:moveTo>
                  <a:pt x="7508" y="44717"/>
                </a:moveTo>
                <a:cubicBezTo>
                  <a:pt x="1684" y="54358"/>
                  <a:pt x="0" y="67515"/>
                  <a:pt x="6723" y="76546"/>
                </a:cubicBezTo>
                <a:cubicBezTo>
                  <a:pt x="16937" y="90269"/>
                  <a:pt x="39298" y="87319"/>
                  <a:pt x="52140" y="98618"/>
                </a:cubicBezTo>
                <a:cubicBezTo>
                  <a:pt x="62624" y="107835"/>
                  <a:pt x="60843" y="124116"/>
                  <a:pt x="74708" y="130068"/>
                </a:cubicBezTo>
                <a:cubicBezTo>
                  <a:pt x="81810" y="133115"/>
                  <a:pt x="90455" y="132209"/>
                  <a:pt x="96773" y="127761"/>
                </a:cubicBezTo>
                <a:cubicBezTo>
                  <a:pt x="101646" y="124329"/>
                  <a:pt x="104956" y="119174"/>
                  <a:pt x="108896" y="114700"/>
                </a:cubicBezTo>
                <a:cubicBezTo>
                  <a:pt x="118197" y="104127"/>
                  <a:pt x="131521" y="97191"/>
                  <a:pt x="145507" y="95649"/>
                </a:cubicBezTo>
                <a:cubicBezTo>
                  <a:pt x="152372" y="94890"/>
                  <a:pt x="159371" y="95372"/>
                  <a:pt x="166140" y="94003"/>
                </a:cubicBezTo>
                <a:cubicBezTo>
                  <a:pt x="177144" y="91779"/>
                  <a:pt x="187004" y="84446"/>
                  <a:pt x="192300" y="74541"/>
                </a:cubicBezTo>
                <a:cubicBezTo>
                  <a:pt x="198985" y="62058"/>
                  <a:pt x="198772" y="34934"/>
                  <a:pt x="187993" y="24348"/>
                </a:cubicBezTo>
                <a:cubicBezTo>
                  <a:pt x="182427" y="18885"/>
                  <a:pt x="174785" y="16153"/>
                  <a:pt x="167322" y="13865"/>
                </a:cubicBezTo>
                <a:cubicBezTo>
                  <a:pt x="136798" y="4513"/>
                  <a:pt x="103754" y="0"/>
                  <a:pt x="72992" y="8575"/>
                </a:cubicBezTo>
                <a:cubicBezTo>
                  <a:pt x="60792" y="11975"/>
                  <a:pt x="46092" y="14540"/>
                  <a:pt x="34503" y="19129"/>
                </a:cubicBezTo>
                <a:cubicBezTo>
                  <a:pt x="24258" y="23185"/>
                  <a:pt x="13093" y="35481"/>
                  <a:pt x="7508" y="4471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1"/>
          <p:cNvSpPr/>
          <p:nvPr/>
        </p:nvSpPr>
        <p:spPr>
          <a:xfrm rot="-5753664">
            <a:off x="438013" y="3696386"/>
            <a:ext cx="1800834" cy="2586404"/>
          </a:xfrm>
          <a:custGeom>
            <a:avLst/>
            <a:gdLst/>
            <a:ahLst/>
            <a:cxnLst/>
            <a:rect l="l" t="t" r="r" b="b"/>
            <a:pathLst>
              <a:path w="10624" h="9344" extrusionOk="0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1"/>
          <p:cNvSpPr/>
          <p:nvPr/>
        </p:nvSpPr>
        <p:spPr>
          <a:xfrm rot="4310156">
            <a:off x="-2185700" y="2547099"/>
            <a:ext cx="3888767" cy="2213484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1"/>
          <p:cNvSpPr/>
          <p:nvPr/>
        </p:nvSpPr>
        <p:spPr>
          <a:xfrm rot="-1099303">
            <a:off x="6764374" y="-437297"/>
            <a:ext cx="3512541" cy="2676819"/>
          </a:xfrm>
          <a:custGeom>
            <a:avLst/>
            <a:gdLst/>
            <a:ahLst/>
            <a:cxnLst/>
            <a:rect l="l" t="t" r="r" b="b"/>
            <a:pathLst>
              <a:path w="111140" h="84697" extrusionOk="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5_1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>
            <a:spLocks noGrp="1"/>
          </p:cNvSpPr>
          <p:nvPr>
            <p:ph type="title" hasCustomPrompt="1"/>
          </p:nvPr>
        </p:nvSpPr>
        <p:spPr>
          <a:xfrm>
            <a:off x="3769200" y="1396513"/>
            <a:ext cx="16806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 b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17" name="Google Shape;317;p32"/>
          <p:cNvSpPr txBox="1">
            <a:spLocks noGrp="1"/>
          </p:cNvSpPr>
          <p:nvPr>
            <p:ph type="subTitle" idx="1"/>
          </p:nvPr>
        </p:nvSpPr>
        <p:spPr>
          <a:xfrm>
            <a:off x="3769200" y="1958113"/>
            <a:ext cx="16806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32"/>
          <p:cNvSpPr txBox="1">
            <a:spLocks noGrp="1"/>
          </p:cNvSpPr>
          <p:nvPr>
            <p:ph type="title" idx="2" hasCustomPrompt="1"/>
          </p:nvPr>
        </p:nvSpPr>
        <p:spPr>
          <a:xfrm>
            <a:off x="2644550" y="3203525"/>
            <a:ext cx="16806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 b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19" name="Google Shape;319;p32"/>
          <p:cNvSpPr txBox="1">
            <a:spLocks noGrp="1"/>
          </p:cNvSpPr>
          <p:nvPr>
            <p:ph type="subTitle" idx="3"/>
          </p:nvPr>
        </p:nvSpPr>
        <p:spPr>
          <a:xfrm>
            <a:off x="2644550" y="3765125"/>
            <a:ext cx="16806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32"/>
          <p:cNvSpPr txBox="1">
            <a:spLocks noGrp="1"/>
          </p:cNvSpPr>
          <p:nvPr>
            <p:ph type="title" idx="4" hasCustomPrompt="1"/>
          </p:nvPr>
        </p:nvSpPr>
        <p:spPr>
          <a:xfrm>
            <a:off x="4818825" y="3203525"/>
            <a:ext cx="16806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 b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21" name="Google Shape;321;p32"/>
          <p:cNvSpPr txBox="1">
            <a:spLocks noGrp="1"/>
          </p:cNvSpPr>
          <p:nvPr>
            <p:ph type="subTitle" idx="5"/>
          </p:nvPr>
        </p:nvSpPr>
        <p:spPr>
          <a:xfrm>
            <a:off x="4818838" y="3765125"/>
            <a:ext cx="16806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32"/>
          <p:cNvSpPr txBox="1">
            <a:spLocks noGrp="1"/>
          </p:cNvSpPr>
          <p:nvPr>
            <p:ph type="title" idx="6"/>
          </p:nvPr>
        </p:nvSpPr>
        <p:spPr>
          <a:xfrm>
            <a:off x="713250" y="5378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-625962" y="3945719"/>
            <a:ext cx="1874231" cy="1708396"/>
          </a:xfrm>
          <a:custGeom>
            <a:avLst/>
            <a:gdLst/>
            <a:ahLst/>
            <a:cxnLst/>
            <a:rect l="l" t="t" r="r" b="b"/>
            <a:pathLst>
              <a:path w="26354" h="24023" extrusionOk="0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2"/>
          <p:cNvSpPr/>
          <p:nvPr/>
        </p:nvSpPr>
        <p:spPr>
          <a:xfrm rot="1823921">
            <a:off x="-1697784" y="3921795"/>
            <a:ext cx="3888758" cy="2213479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2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2"/>
          <p:cNvSpPr/>
          <p:nvPr/>
        </p:nvSpPr>
        <p:spPr>
          <a:xfrm flipH="1">
            <a:off x="-320322" y="1414663"/>
            <a:ext cx="945053" cy="1724716"/>
          </a:xfrm>
          <a:custGeom>
            <a:avLst/>
            <a:gdLst/>
            <a:ahLst/>
            <a:cxnLst/>
            <a:rect l="l" t="t" r="r" b="b"/>
            <a:pathLst>
              <a:path w="29902" h="54571" extrusionOk="0">
                <a:moveTo>
                  <a:pt x="23390" y="12264"/>
                </a:moveTo>
                <a:cubicBezTo>
                  <a:pt x="23191" y="12000"/>
                  <a:pt x="22985" y="11743"/>
                  <a:pt x="22779" y="11493"/>
                </a:cubicBezTo>
                <a:cubicBezTo>
                  <a:pt x="18331" y="6074"/>
                  <a:pt x="10516" y="0"/>
                  <a:pt x="3471" y="3992"/>
                </a:cubicBezTo>
                <a:cubicBezTo>
                  <a:pt x="1568" y="5072"/>
                  <a:pt x="0" y="7295"/>
                  <a:pt x="148" y="9654"/>
                </a:cubicBezTo>
                <a:cubicBezTo>
                  <a:pt x="360" y="13145"/>
                  <a:pt x="2937" y="15368"/>
                  <a:pt x="4377" y="18274"/>
                </a:cubicBezTo>
                <a:cubicBezTo>
                  <a:pt x="7250" y="24078"/>
                  <a:pt x="2140" y="29303"/>
                  <a:pt x="2764" y="35223"/>
                </a:cubicBezTo>
                <a:cubicBezTo>
                  <a:pt x="3259" y="39986"/>
                  <a:pt x="8073" y="39202"/>
                  <a:pt x="10445" y="41837"/>
                </a:cubicBezTo>
                <a:cubicBezTo>
                  <a:pt x="13202" y="44910"/>
                  <a:pt x="10021" y="50238"/>
                  <a:pt x="12592" y="53362"/>
                </a:cubicBezTo>
                <a:cubicBezTo>
                  <a:pt x="13588" y="54570"/>
                  <a:pt x="15388" y="54075"/>
                  <a:pt x="16731" y="53336"/>
                </a:cubicBezTo>
                <a:cubicBezTo>
                  <a:pt x="23853" y="49447"/>
                  <a:pt x="28513" y="40809"/>
                  <a:pt x="29265" y="32138"/>
                </a:cubicBezTo>
                <a:cubicBezTo>
                  <a:pt x="29901" y="24856"/>
                  <a:pt x="27523" y="17682"/>
                  <a:pt x="23390" y="122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2"/>
          <p:cNvSpPr/>
          <p:nvPr/>
        </p:nvSpPr>
        <p:spPr>
          <a:xfrm flipH="1">
            <a:off x="57577" y="2252357"/>
            <a:ext cx="755928" cy="538138"/>
          </a:xfrm>
          <a:custGeom>
            <a:avLst/>
            <a:gdLst/>
            <a:ahLst/>
            <a:cxnLst/>
            <a:rect l="l" t="t" r="r" b="b"/>
            <a:pathLst>
              <a:path w="23918" h="17027" extrusionOk="0">
                <a:moveTo>
                  <a:pt x="4687" y="2944"/>
                </a:moveTo>
                <a:cubicBezTo>
                  <a:pt x="1627" y="4634"/>
                  <a:pt x="1" y="8838"/>
                  <a:pt x="1743" y="11859"/>
                </a:cubicBezTo>
                <a:cubicBezTo>
                  <a:pt x="2418" y="13035"/>
                  <a:pt x="3497" y="13929"/>
                  <a:pt x="4654" y="14636"/>
                </a:cubicBezTo>
                <a:cubicBezTo>
                  <a:pt x="6891" y="16011"/>
                  <a:pt x="9449" y="16782"/>
                  <a:pt x="12072" y="16866"/>
                </a:cubicBezTo>
                <a:cubicBezTo>
                  <a:pt x="17072" y="17027"/>
                  <a:pt x="23918" y="12482"/>
                  <a:pt x="19174" y="7501"/>
                </a:cubicBezTo>
                <a:cubicBezTo>
                  <a:pt x="15549" y="3696"/>
                  <a:pt x="10009" y="0"/>
                  <a:pt x="4687" y="2944"/>
                </a:cubicBezTo>
                <a:close/>
              </a:path>
            </a:pathLst>
          </a:custGeom>
          <a:noFill/>
          <a:ln w="12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2"/>
          <p:cNvSpPr/>
          <p:nvPr/>
        </p:nvSpPr>
        <p:spPr>
          <a:xfrm rot="-4059995">
            <a:off x="5531407" y="3434596"/>
            <a:ext cx="6607160" cy="3760792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2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2"/>
          <p:cNvSpPr/>
          <p:nvPr/>
        </p:nvSpPr>
        <p:spPr>
          <a:xfrm rot="-5649413">
            <a:off x="6629232" y="3363050"/>
            <a:ext cx="3522317" cy="2720916"/>
          </a:xfrm>
          <a:custGeom>
            <a:avLst/>
            <a:gdLst/>
            <a:ahLst/>
            <a:cxnLst/>
            <a:rect l="l" t="t" r="r" b="b"/>
            <a:pathLst>
              <a:path w="65594" h="50670" extrusionOk="0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2"/>
          <p:cNvSpPr/>
          <p:nvPr/>
        </p:nvSpPr>
        <p:spPr>
          <a:xfrm>
            <a:off x="-130875" y="490900"/>
            <a:ext cx="8477250" cy="3370950"/>
          </a:xfrm>
          <a:custGeom>
            <a:avLst/>
            <a:gdLst/>
            <a:ahLst/>
            <a:cxnLst/>
            <a:rect l="l" t="t" r="r" b="b"/>
            <a:pathLst>
              <a:path w="339090" h="134838" extrusionOk="0">
                <a:moveTo>
                  <a:pt x="0" y="130429"/>
                </a:moveTo>
                <a:cubicBezTo>
                  <a:pt x="11684" y="130556"/>
                  <a:pt x="48260" y="139319"/>
                  <a:pt x="70104" y="131191"/>
                </a:cubicBezTo>
                <a:cubicBezTo>
                  <a:pt x="91948" y="123063"/>
                  <a:pt x="104775" y="88265"/>
                  <a:pt x="131064" y="81661"/>
                </a:cubicBezTo>
                <a:cubicBezTo>
                  <a:pt x="157353" y="75057"/>
                  <a:pt x="205613" y="101600"/>
                  <a:pt x="227838" y="91567"/>
                </a:cubicBezTo>
                <a:cubicBezTo>
                  <a:pt x="250063" y="81534"/>
                  <a:pt x="248539" y="36322"/>
                  <a:pt x="264414" y="21463"/>
                </a:cubicBezTo>
                <a:cubicBezTo>
                  <a:pt x="280289" y="6604"/>
                  <a:pt x="310642" y="5969"/>
                  <a:pt x="323088" y="2413"/>
                </a:cubicBezTo>
                <a:cubicBezTo>
                  <a:pt x="335534" y="-1143"/>
                  <a:pt x="336423" y="508"/>
                  <a:pt x="339090" y="12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Google Shape;330;p32"/>
          <p:cNvSpPr/>
          <p:nvPr/>
        </p:nvSpPr>
        <p:spPr>
          <a:xfrm rot="2385560">
            <a:off x="7806111" y="-567968"/>
            <a:ext cx="1841281" cy="1736960"/>
          </a:xfrm>
          <a:custGeom>
            <a:avLst/>
            <a:gdLst/>
            <a:ahLst/>
            <a:cxnLst/>
            <a:rect l="l" t="t" r="r" b="b"/>
            <a:pathLst>
              <a:path w="10624" h="9344" extrusionOk="0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text 1">
  <p:cSld name="BIG_NUMBER_1_1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 txBox="1">
            <a:spLocks noGrp="1"/>
          </p:cNvSpPr>
          <p:nvPr>
            <p:ph type="title" hasCustomPrompt="1"/>
          </p:nvPr>
        </p:nvSpPr>
        <p:spPr>
          <a:xfrm>
            <a:off x="717125" y="1971000"/>
            <a:ext cx="3854700" cy="15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3" name="Google Shape;333;p33"/>
          <p:cNvSpPr txBox="1">
            <a:spLocks noGrp="1"/>
          </p:cNvSpPr>
          <p:nvPr>
            <p:ph type="body" idx="1"/>
          </p:nvPr>
        </p:nvSpPr>
        <p:spPr>
          <a:xfrm>
            <a:off x="4571975" y="2354250"/>
            <a:ext cx="38547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4" name="Google Shape;334;p33"/>
          <p:cNvSpPr/>
          <p:nvPr/>
        </p:nvSpPr>
        <p:spPr>
          <a:xfrm rot="-3969236">
            <a:off x="6297157" y="-1696415"/>
            <a:ext cx="2730115" cy="4077553"/>
          </a:xfrm>
          <a:custGeom>
            <a:avLst/>
            <a:gdLst/>
            <a:ahLst/>
            <a:cxnLst/>
            <a:rect l="l" t="t" r="r" b="b"/>
            <a:pathLst>
              <a:path w="86381" h="129014" extrusionOk="0">
                <a:moveTo>
                  <a:pt x="9095" y="105033"/>
                </a:moveTo>
                <a:cubicBezTo>
                  <a:pt x="3143" y="98547"/>
                  <a:pt x="0" y="89581"/>
                  <a:pt x="598" y="80807"/>
                </a:cubicBezTo>
                <a:cubicBezTo>
                  <a:pt x="1196" y="72027"/>
                  <a:pt x="5528" y="63569"/>
                  <a:pt x="12303" y="57944"/>
                </a:cubicBezTo>
                <a:cubicBezTo>
                  <a:pt x="17503" y="53625"/>
                  <a:pt x="24534" y="50225"/>
                  <a:pt x="26032" y="43637"/>
                </a:cubicBezTo>
                <a:cubicBezTo>
                  <a:pt x="27947" y="35197"/>
                  <a:pt x="19302" y="26674"/>
                  <a:pt x="22053" y="18466"/>
                </a:cubicBezTo>
                <a:cubicBezTo>
                  <a:pt x="22902" y="15940"/>
                  <a:pt x="24740" y="13877"/>
                  <a:pt x="26694" y="12071"/>
                </a:cubicBezTo>
                <a:cubicBezTo>
                  <a:pt x="32922" y="6325"/>
                  <a:pt x="40655" y="2455"/>
                  <a:pt x="48991" y="913"/>
                </a:cubicBezTo>
                <a:cubicBezTo>
                  <a:pt x="53336" y="116"/>
                  <a:pt x="57958" y="0"/>
                  <a:pt x="62039" y="1691"/>
                </a:cubicBezTo>
                <a:cubicBezTo>
                  <a:pt x="67278" y="3863"/>
                  <a:pt x="70903" y="8684"/>
                  <a:pt x="73821" y="13537"/>
                </a:cubicBezTo>
                <a:cubicBezTo>
                  <a:pt x="81695" y="26629"/>
                  <a:pt x="86380" y="41824"/>
                  <a:pt x="85885" y="57090"/>
                </a:cubicBezTo>
                <a:cubicBezTo>
                  <a:pt x="85596" y="66037"/>
                  <a:pt x="83565" y="74836"/>
                  <a:pt x="81052" y="83430"/>
                </a:cubicBezTo>
                <a:cubicBezTo>
                  <a:pt x="79021" y="90352"/>
                  <a:pt x="76655" y="97236"/>
                  <a:pt x="72998" y="103452"/>
                </a:cubicBezTo>
                <a:cubicBezTo>
                  <a:pt x="67445" y="112894"/>
                  <a:pt x="52475" y="129014"/>
                  <a:pt x="39999" y="127458"/>
                </a:cubicBezTo>
                <a:cubicBezTo>
                  <a:pt x="35140" y="126854"/>
                  <a:pt x="31624" y="122181"/>
                  <a:pt x="27967" y="119360"/>
                </a:cubicBezTo>
                <a:cubicBezTo>
                  <a:pt x="21713" y="114533"/>
                  <a:pt x="14488" y="110914"/>
                  <a:pt x="9095" y="1050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3"/>
          <p:cNvSpPr/>
          <p:nvPr/>
        </p:nvSpPr>
        <p:spPr>
          <a:xfrm rot="-6975581">
            <a:off x="5505388" y="-1280467"/>
            <a:ext cx="3866774" cy="3370548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2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3"/>
          <p:cNvSpPr/>
          <p:nvPr/>
        </p:nvSpPr>
        <p:spPr>
          <a:xfrm rot="9614350" flipH="1">
            <a:off x="-1815361" y="3902956"/>
            <a:ext cx="6288636" cy="4206941"/>
          </a:xfrm>
          <a:custGeom>
            <a:avLst/>
            <a:gdLst/>
            <a:ahLst/>
            <a:cxnLst/>
            <a:rect l="l" t="t" r="r" b="b"/>
            <a:pathLst>
              <a:path w="198985" h="133116" extrusionOk="0">
                <a:moveTo>
                  <a:pt x="7508" y="44717"/>
                </a:moveTo>
                <a:cubicBezTo>
                  <a:pt x="1684" y="54358"/>
                  <a:pt x="0" y="67515"/>
                  <a:pt x="6723" y="76546"/>
                </a:cubicBezTo>
                <a:cubicBezTo>
                  <a:pt x="16937" y="90269"/>
                  <a:pt x="39298" y="87319"/>
                  <a:pt x="52140" y="98618"/>
                </a:cubicBezTo>
                <a:cubicBezTo>
                  <a:pt x="62624" y="107835"/>
                  <a:pt x="60843" y="124116"/>
                  <a:pt x="74708" y="130068"/>
                </a:cubicBezTo>
                <a:cubicBezTo>
                  <a:pt x="81810" y="133115"/>
                  <a:pt x="90455" y="132209"/>
                  <a:pt x="96773" y="127761"/>
                </a:cubicBezTo>
                <a:cubicBezTo>
                  <a:pt x="101646" y="124329"/>
                  <a:pt x="104956" y="119174"/>
                  <a:pt x="108896" y="114700"/>
                </a:cubicBezTo>
                <a:cubicBezTo>
                  <a:pt x="118197" y="104127"/>
                  <a:pt x="131521" y="97191"/>
                  <a:pt x="145507" y="95649"/>
                </a:cubicBezTo>
                <a:cubicBezTo>
                  <a:pt x="152372" y="94890"/>
                  <a:pt x="159371" y="95372"/>
                  <a:pt x="166140" y="94003"/>
                </a:cubicBezTo>
                <a:cubicBezTo>
                  <a:pt x="177144" y="91779"/>
                  <a:pt x="187004" y="84446"/>
                  <a:pt x="192300" y="74541"/>
                </a:cubicBezTo>
                <a:cubicBezTo>
                  <a:pt x="198985" y="62058"/>
                  <a:pt x="198772" y="34934"/>
                  <a:pt x="187993" y="24348"/>
                </a:cubicBezTo>
                <a:cubicBezTo>
                  <a:pt x="182427" y="18885"/>
                  <a:pt x="174785" y="16153"/>
                  <a:pt x="167322" y="13865"/>
                </a:cubicBezTo>
                <a:cubicBezTo>
                  <a:pt x="136798" y="4513"/>
                  <a:pt x="103754" y="0"/>
                  <a:pt x="72992" y="8575"/>
                </a:cubicBezTo>
                <a:cubicBezTo>
                  <a:pt x="60792" y="11975"/>
                  <a:pt x="46092" y="14540"/>
                  <a:pt x="34503" y="19129"/>
                </a:cubicBezTo>
                <a:cubicBezTo>
                  <a:pt x="24258" y="23185"/>
                  <a:pt x="13093" y="35481"/>
                  <a:pt x="7508" y="447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3"/>
          <p:cNvSpPr/>
          <p:nvPr/>
        </p:nvSpPr>
        <p:spPr>
          <a:xfrm>
            <a:off x="-385725" y="3823743"/>
            <a:ext cx="1102849" cy="1005302"/>
          </a:xfrm>
          <a:custGeom>
            <a:avLst/>
            <a:gdLst/>
            <a:ahLst/>
            <a:cxnLst/>
            <a:rect l="l" t="t" r="r" b="b"/>
            <a:pathLst>
              <a:path w="26354" h="24023" extrusionOk="0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3"/>
          <p:cNvSpPr txBox="1">
            <a:spLocks noGrp="1"/>
          </p:cNvSpPr>
          <p:nvPr>
            <p:ph type="title" idx="2"/>
          </p:nvPr>
        </p:nvSpPr>
        <p:spPr>
          <a:xfrm>
            <a:off x="717125" y="537850"/>
            <a:ext cx="7337700" cy="5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"/>
          <p:cNvSpPr txBox="1">
            <a:spLocks noGrp="1"/>
          </p:cNvSpPr>
          <p:nvPr>
            <p:ph type="title"/>
          </p:nvPr>
        </p:nvSpPr>
        <p:spPr>
          <a:xfrm>
            <a:off x="717125" y="2988175"/>
            <a:ext cx="77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41" name="Google Shape;341;p34"/>
          <p:cNvSpPr txBox="1">
            <a:spLocks noGrp="1"/>
          </p:cNvSpPr>
          <p:nvPr>
            <p:ph type="subTitle" idx="1"/>
          </p:nvPr>
        </p:nvSpPr>
        <p:spPr>
          <a:xfrm>
            <a:off x="717125" y="1797650"/>
            <a:ext cx="7709700" cy="9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34"/>
          <p:cNvSpPr/>
          <p:nvPr/>
        </p:nvSpPr>
        <p:spPr>
          <a:xfrm rot="-2987990">
            <a:off x="8244264" y="-726685"/>
            <a:ext cx="945064" cy="1724737"/>
          </a:xfrm>
          <a:custGeom>
            <a:avLst/>
            <a:gdLst/>
            <a:ahLst/>
            <a:cxnLst/>
            <a:rect l="l" t="t" r="r" b="b"/>
            <a:pathLst>
              <a:path w="29902" h="54571" extrusionOk="0">
                <a:moveTo>
                  <a:pt x="23390" y="12264"/>
                </a:moveTo>
                <a:cubicBezTo>
                  <a:pt x="23191" y="12000"/>
                  <a:pt x="22985" y="11743"/>
                  <a:pt x="22779" y="11493"/>
                </a:cubicBezTo>
                <a:cubicBezTo>
                  <a:pt x="18331" y="6074"/>
                  <a:pt x="10516" y="0"/>
                  <a:pt x="3471" y="3992"/>
                </a:cubicBezTo>
                <a:cubicBezTo>
                  <a:pt x="1568" y="5072"/>
                  <a:pt x="0" y="7295"/>
                  <a:pt x="148" y="9654"/>
                </a:cubicBezTo>
                <a:cubicBezTo>
                  <a:pt x="360" y="13145"/>
                  <a:pt x="2937" y="15368"/>
                  <a:pt x="4377" y="18274"/>
                </a:cubicBezTo>
                <a:cubicBezTo>
                  <a:pt x="7250" y="24078"/>
                  <a:pt x="2140" y="29303"/>
                  <a:pt x="2764" y="35223"/>
                </a:cubicBezTo>
                <a:cubicBezTo>
                  <a:pt x="3259" y="39986"/>
                  <a:pt x="8073" y="39202"/>
                  <a:pt x="10445" y="41837"/>
                </a:cubicBezTo>
                <a:cubicBezTo>
                  <a:pt x="13202" y="44910"/>
                  <a:pt x="10021" y="50238"/>
                  <a:pt x="12592" y="53362"/>
                </a:cubicBezTo>
                <a:cubicBezTo>
                  <a:pt x="13588" y="54570"/>
                  <a:pt x="15388" y="54075"/>
                  <a:pt x="16731" y="53336"/>
                </a:cubicBezTo>
                <a:cubicBezTo>
                  <a:pt x="23853" y="49447"/>
                  <a:pt x="28513" y="40809"/>
                  <a:pt x="29265" y="32138"/>
                </a:cubicBezTo>
                <a:cubicBezTo>
                  <a:pt x="29901" y="24856"/>
                  <a:pt x="27523" y="17682"/>
                  <a:pt x="23390" y="12264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4"/>
          <p:cNvSpPr/>
          <p:nvPr/>
        </p:nvSpPr>
        <p:spPr>
          <a:xfrm rot="2700000">
            <a:off x="-995866" y="4040287"/>
            <a:ext cx="3833063" cy="2647806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solidFill>
            <a:schemeClr val="accent2"/>
          </a:solidFill>
          <a:ln w="12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BODY_1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"/>
          <p:cNvSpPr txBox="1">
            <a:spLocks noGrp="1"/>
          </p:cNvSpPr>
          <p:nvPr>
            <p:ph type="title"/>
          </p:nvPr>
        </p:nvSpPr>
        <p:spPr>
          <a:xfrm>
            <a:off x="717125" y="537850"/>
            <a:ext cx="7709700" cy="5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35"/>
          <p:cNvSpPr txBox="1">
            <a:spLocks noGrp="1"/>
          </p:cNvSpPr>
          <p:nvPr>
            <p:ph type="body" idx="1"/>
          </p:nvPr>
        </p:nvSpPr>
        <p:spPr>
          <a:xfrm>
            <a:off x="717125" y="1069500"/>
            <a:ext cx="3855000" cy="35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7" name="Google Shape;347;p35"/>
          <p:cNvSpPr/>
          <p:nvPr/>
        </p:nvSpPr>
        <p:spPr>
          <a:xfrm rot="-9882236">
            <a:off x="7613323" y="-501477"/>
            <a:ext cx="2073070" cy="1601404"/>
          </a:xfrm>
          <a:custGeom>
            <a:avLst/>
            <a:gdLst/>
            <a:ahLst/>
            <a:cxnLst/>
            <a:rect l="l" t="t" r="r" b="b"/>
            <a:pathLst>
              <a:path w="65594" h="50670" extrusionOk="0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5"/>
          <p:cNvSpPr/>
          <p:nvPr/>
        </p:nvSpPr>
        <p:spPr>
          <a:xfrm>
            <a:off x="-595684" y="4214783"/>
            <a:ext cx="2073098" cy="1601425"/>
          </a:xfrm>
          <a:custGeom>
            <a:avLst/>
            <a:gdLst/>
            <a:ahLst/>
            <a:cxnLst/>
            <a:rect l="l" t="t" r="r" b="b"/>
            <a:pathLst>
              <a:path w="65594" h="50670" extrusionOk="0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5"/>
          <p:cNvSpPr/>
          <p:nvPr/>
        </p:nvSpPr>
        <p:spPr>
          <a:xfrm rot="943997">
            <a:off x="-1243826" y="4588328"/>
            <a:ext cx="2990317" cy="1702087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5"/>
          <p:cNvSpPr/>
          <p:nvPr/>
        </p:nvSpPr>
        <p:spPr>
          <a:xfrm rot="-8292774">
            <a:off x="7120926" y="-938297"/>
            <a:ext cx="3888690" cy="2213440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2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body" idx="2"/>
          </p:nvPr>
        </p:nvSpPr>
        <p:spPr>
          <a:xfrm>
            <a:off x="4571825" y="1069500"/>
            <a:ext cx="3855000" cy="35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6"/>
          <p:cNvSpPr txBox="1">
            <a:spLocks noGrp="1"/>
          </p:cNvSpPr>
          <p:nvPr>
            <p:ph type="title"/>
          </p:nvPr>
        </p:nvSpPr>
        <p:spPr>
          <a:xfrm>
            <a:off x="2733000" y="749825"/>
            <a:ext cx="3677700" cy="10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36"/>
          <p:cNvSpPr txBox="1">
            <a:spLocks noGrp="1"/>
          </p:cNvSpPr>
          <p:nvPr>
            <p:ph type="subTitle" idx="1"/>
          </p:nvPr>
        </p:nvSpPr>
        <p:spPr>
          <a:xfrm>
            <a:off x="2733375" y="1836150"/>
            <a:ext cx="3677400" cy="11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5" name="Google Shape;355;p36"/>
          <p:cNvSpPr txBox="1"/>
          <p:nvPr/>
        </p:nvSpPr>
        <p:spPr>
          <a:xfrm>
            <a:off x="2733175" y="3468850"/>
            <a:ext cx="36777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CREDITS: This presentation template was created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including icons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infographics &amp; images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/>
          <p:nvPr/>
        </p:nvSpPr>
        <p:spPr>
          <a:xfrm>
            <a:off x="5398330" y="-1548325"/>
            <a:ext cx="4749816" cy="2476617"/>
          </a:xfrm>
          <a:custGeom>
            <a:avLst/>
            <a:gdLst/>
            <a:ahLst/>
            <a:cxnLst/>
            <a:rect l="l" t="t" r="r" b="b"/>
            <a:pathLst>
              <a:path w="66135" h="51739" extrusionOk="0">
                <a:moveTo>
                  <a:pt x="42970" y="0"/>
                </a:moveTo>
                <a:cubicBezTo>
                  <a:pt x="39952" y="0"/>
                  <a:pt x="36976" y="176"/>
                  <a:pt x="34285" y="300"/>
                </a:cubicBezTo>
                <a:lnTo>
                  <a:pt x="6776" y="7085"/>
                </a:lnTo>
                <a:cubicBezTo>
                  <a:pt x="3450" y="10278"/>
                  <a:pt x="1" y="13737"/>
                  <a:pt x="1024" y="18722"/>
                </a:cubicBezTo>
                <a:cubicBezTo>
                  <a:pt x="2048" y="23716"/>
                  <a:pt x="6008" y="27932"/>
                  <a:pt x="8956" y="32159"/>
                </a:cubicBezTo>
                <a:cubicBezTo>
                  <a:pt x="13940" y="39579"/>
                  <a:pt x="15864" y="51471"/>
                  <a:pt x="27121" y="51727"/>
                </a:cubicBezTo>
                <a:cubicBezTo>
                  <a:pt x="27302" y="51735"/>
                  <a:pt x="27482" y="51738"/>
                  <a:pt x="27660" y="51738"/>
                </a:cubicBezTo>
                <a:cubicBezTo>
                  <a:pt x="33264" y="51738"/>
                  <a:pt x="37309" y="47884"/>
                  <a:pt x="40037" y="43539"/>
                </a:cubicBezTo>
                <a:cubicBezTo>
                  <a:pt x="42729" y="39323"/>
                  <a:pt x="44520" y="35352"/>
                  <a:pt x="48992" y="33305"/>
                </a:cubicBezTo>
                <a:cubicBezTo>
                  <a:pt x="53475" y="31391"/>
                  <a:pt x="58592" y="30624"/>
                  <a:pt x="61918" y="26909"/>
                </a:cubicBezTo>
                <a:cubicBezTo>
                  <a:pt x="65623" y="23204"/>
                  <a:pt x="66134" y="17186"/>
                  <a:pt x="65111" y="12202"/>
                </a:cubicBezTo>
                <a:cubicBezTo>
                  <a:pt x="62302" y="1728"/>
                  <a:pt x="52429" y="0"/>
                  <a:pt x="4297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7"/>
          <p:cNvSpPr/>
          <p:nvPr/>
        </p:nvSpPr>
        <p:spPr>
          <a:xfrm>
            <a:off x="8095659" y="93698"/>
            <a:ext cx="367431" cy="336269"/>
          </a:xfrm>
          <a:custGeom>
            <a:avLst/>
            <a:gdLst/>
            <a:ahLst/>
            <a:cxnLst/>
            <a:rect l="l" t="t" r="r" b="b"/>
            <a:pathLst>
              <a:path w="7676" h="7025" extrusionOk="0">
                <a:moveTo>
                  <a:pt x="3600" y="1"/>
                </a:moveTo>
                <a:cubicBezTo>
                  <a:pt x="2024" y="1"/>
                  <a:pt x="914" y="764"/>
                  <a:pt x="512" y="2470"/>
                </a:cubicBezTo>
                <a:cubicBezTo>
                  <a:pt x="0" y="4394"/>
                  <a:pt x="768" y="6696"/>
                  <a:pt x="2814" y="6952"/>
                </a:cubicBezTo>
                <a:cubicBezTo>
                  <a:pt x="3060" y="7001"/>
                  <a:pt x="3309" y="7024"/>
                  <a:pt x="3559" y="7024"/>
                </a:cubicBezTo>
                <a:cubicBezTo>
                  <a:pt x="5256" y="7024"/>
                  <a:pt x="6941" y="5938"/>
                  <a:pt x="7164" y="4261"/>
                </a:cubicBezTo>
                <a:cubicBezTo>
                  <a:pt x="7676" y="1958"/>
                  <a:pt x="7420" y="423"/>
                  <a:pt x="4984" y="167"/>
                </a:cubicBezTo>
                <a:cubicBezTo>
                  <a:pt x="4491" y="57"/>
                  <a:pt x="4028" y="1"/>
                  <a:pt x="36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7"/>
          <p:cNvSpPr/>
          <p:nvPr/>
        </p:nvSpPr>
        <p:spPr>
          <a:xfrm rot="1826925">
            <a:off x="-31344" y="-1530533"/>
            <a:ext cx="3925480" cy="3637670"/>
          </a:xfrm>
          <a:custGeom>
            <a:avLst/>
            <a:gdLst/>
            <a:ahLst/>
            <a:cxnLst/>
            <a:rect l="l" t="t" r="r" b="b"/>
            <a:pathLst>
              <a:path w="70337" h="65180" extrusionOk="0">
                <a:moveTo>
                  <a:pt x="35808" y="1"/>
                </a:moveTo>
                <a:cubicBezTo>
                  <a:pt x="32964" y="1"/>
                  <a:pt x="30129" y="285"/>
                  <a:pt x="27352" y="892"/>
                </a:cubicBezTo>
                <a:cubicBezTo>
                  <a:pt x="21724" y="1915"/>
                  <a:pt x="16095" y="4474"/>
                  <a:pt x="11745" y="8568"/>
                </a:cubicBezTo>
                <a:cubicBezTo>
                  <a:pt x="6391" y="13435"/>
                  <a:pt x="3815" y="20617"/>
                  <a:pt x="1374" y="27472"/>
                </a:cubicBezTo>
                <a:lnTo>
                  <a:pt x="1374" y="27472"/>
                </a:lnTo>
                <a:cubicBezTo>
                  <a:pt x="1493" y="26887"/>
                  <a:pt x="1624" y="26300"/>
                  <a:pt x="1767" y="25710"/>
                </a:cubicBezTo>
                <a:lnTo>
                  <a:pt x="1767" y="25710"/>
                </a:lnTo>
                <a:lnTo>
                  <a:pt x="999" y="28524"/>
                </a:lnTo>
                <a:cubicBezTo>
                  <a:pt x="1124" y="28174"/>
                  <a:pt x="1249" y="27824"/>
                  <a:pt x="1374" y="27472"/>
                </a:cubicBezTo>
                <a:lnTo>
                  <a:pt x="1374" y="27472"/>
                </a:lnTo>
                <a:cubicBezTo>
                  <a:pt x="0" y="34229"/>
                  <a:pt x="281" y="40587"/>
                  <a:pt x="3814" y="46946"/>
                </a:cubicBezTo>
                <a:cubicBezTo>
                  <a:pt x="7140" y="53086"/>
                  <a:pt x="12257" y="59482"/>
                  <a:pt x="18397" y="63064"/>
                </a:cubicBezTo>
                <a:cubicBezTo>
                  <a:pt x="21085" y="64530"/>
                  <a:pt x="24064" y="65180"/>
                  <a:pt x="27083" y="65180"/>
                </a:cubicBezTo>
                <a:cubicBezTo>
                  <a:pt x="30389" y="65180"/>
                  <a:pt x="33744" y="64401"/>
                  <a:pt x="36819" y="63064"/>
                </a:cubicBezTo>
                <a:cubicBezTo>
                  <a:pt x="43471" y="60250"/>
                  <a:pt x="47565" y="54621"/>
                  <a:pt x="49356" y="47713"/>
                </a:cubicBezTo>
                <a:cubicBezTo>
                  <a:pt x="50124" y="44643"/>
                  <a:pt x="50379" y="41829"/>
                  <a:pt x="51659" y="39014"/>
                </a:cubicBezTo>
                <a:cubicBezTo>
                  <a:pt x="52682" y="36200"/>
                  <a:pt x="54473" y="34153"/>
                  <a:pt x="56776" y="32362"/>
                </a:cubicBezTo>
                <a:cubicBezTo>
                  <a:pt x="61381" y="29036"/>
                  <a:pt x="69824" y="25710"/>
                  <a:pt x="70080" y="18802"/>
                </a:cubicBezTo>
                <a:cubicBezTo>
                  <a:pt x="70336" y="10358"/>
                  <a:pt x="58567" y="5241"/>
                  <a:pt x="52170" y="2939"/>
                </a:cubicBezTo>
                <a:cubicBezTo>
                  <a:pt x="46928" y="1079"/>
                  <a:pt x="41351" y="1"/>
                  <a:pt x="358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7"/>
          <p:cNvSpPr/>
          <p:nvPr/>
        </p:nvSpPr>
        <p:spPr>
          <a:xfrm>
            <a:off x="4531346" y="-85124"/>
            <a:ext cx="1205037" cy="1098452"/>
          </a:xfrm>
          <a:custGeom>
            <a:avLst/>
            <a:gdLst/>
            <a:ahLst/>
            <a:cxnLst/>
            <a:rect l="l" t="t" r="r" b="b"/>
            <a:pathLst>
              <a:path w="26354" h="24023" extrusionOk="0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/>
          <p:nvPr/>
        </p:nvSpPr>
        <p:spPr>
          <a:xfrm>
            <a:off x="-682375" y="3444779"/>
            <a:ext cx="3705025" cy="2381338"/>
          </a:xfrm>
          <a:custGeom>
            <a:avLst/>
            <a:gdLst/>
            <a:ahLst/>
            <a:cxnLst/>
            <a:rect l="l" t="t" r="r" b="b"/>
            <a:pathLst>
              <a:path w="93644" h="60188" extrusionOk="0">
                <a:moveTo>
                  <a:pt x="70897" y="1"/>
                </a:moveTo>
                <a:cubicBezTo>
                  <a:pt x="66659" y="1"/>
                  <a:pt x="62112" y="1497"/>
                  <a:pt x="59103" y="3329"/>
                </a:cubicBezTo>
                <a:cubicBezTo>
                  <a:pt x="52963" y="7422"/>
                  <a:pt x="48869" y="15610"/>
                  <a:pt x="40937" y="16889"/>
                </a:cubicBezTo>
                <a:cubicBezTo>
                  <a:pt x="40231" y="16999"/>
                  <a:pt x="39543" y="17051"/>
                  <a:pt x="38873" y="17051"/>
                </a:cubicBezTo>
                <a:cubicBezTo>
                  <a:pt x="31769" y="17051"/>
                  <a:pt x="26525" y="11295"/>
                  <a:pt x="20213" y="8958"/>
                </a:cubicBezTo>
                <a:cubicBezTo>
                  <a:pt x="18829" y="8482"/>
                  <a:pt x="17562" y="8269"/>
                  <a:pt x="16388" y="8269"/>
                </a:cubicBezTo>
                <a:cubicBezTo>
                  <a:pt x="10620" y="8269"/>
                  <a:pt x="7110" y="13405"/>
                  <a:pt x="3071" y="17657"/>
                </a:cubicBezTo>
                <a:cubicBezTo>
                  <a:pt x="2815" y="19192"/>
                  <a:pt x="2303" y="20471"/>
                  <a:pt x="1791" y="22006"/>
                </a:cubicBezTo>
                <a:cubicBezTo>
                  <a:pt x="0" y="30193"/>
                  <a:pt x="4350" y="39404"/>
                  <a:pt x="8699" y="46056"/>
                </a:cubicBezTo>
                <a:cubicBezTo>
                  <a:pt x="11770" y="50662"/>
                  <a:pt x="15352" y="54755"/>
                  <a:pt x="20213" y="57314"/>
                </a:cubicBezTo>
                <a:cubicBezTo>
                  <a:pt x="24789" y="59493"/>
                  <a:pt x="29922" y="60187"/>
                  <a:pt x="34979" y="60187"/>
                </a:cubicBezTo>
                <a:cubicBezTo>
                  <a:pt x="35860" y="60187"/>
                  <a:pt x="36738" y="60166"/>
                  <a:pt x="37611" y="60128"/>
                </a:cubicBezTo>
                <a:cubicBezTo>
                  <a:pt x="44519" y="59617"/>
                  <a:pt x="51172" y="58593"/>
                  <a:pt x="57824" y="57570"/>
                </a:cubicBezTo>
                <a:cubicBezTo>
                  <a:pt x="63708" y="56802"/>
                  <a:pt x="69849" y="55779"/>
                  <a:pt x="75478" y="53988"/>
                </a:cubicBezTo>
                <a:cubicBezTo>
                  <a:pt x="80339" y="52453"/>
                  <a:pt x="85200" y="50150"/>
                  <a:pt x="88782" y="46568"/>
                </a:cubicBezTo>
                <a:cubicBezTo>
                  <a:pt x="91085" y="44010"/>
                  <a:pt x="93644" y="40172"/>
                  <a:pt x="92620" y="36590"/>
                </a:cubicBezTo>
                <a:cubicBezTo>
                  <a:pt x="91597" y="33264"/>
                  <a:pt x="88015" y="31984"/>
                  <a:pt x="85200" y="30961"/>
                </a:cubicBezTo>
                <a:cubicBezTo>
                  <a:pt x="82898" y="29938"/>
                  <a:pt x="79060" y="29426"/>
                  <a:pt x="78036" y="26612"/>
                </a:cubicBezTo>
                <a:cubicBezTo>
                  <a:pt x="77013" y="23541"/>
                  <a:pt x="79060" y="19703"/>
                  <a:pt x="80083" y="16889"/>
                </a:cubicBezTo>
                <a:cubicBezTo>
                  <a:pt x="81107" y="13307"/>
                  <a:pt x="82386" y="8958"/>
                  <a:pt x="80595" y="5120"/>
                </a:cubicBezTo>
                <a:cubicBezTo>
                  <a:pt x="78719" y="1368"/>
                  <a:pt x="74949" y="1"/>
                  <a:pt x="708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7"/>
          <p:cNvSpPr/>
          <p:nvPr/>
        </p:nvSpPr>
        <p:spPr>
          <a:xfrm>
            <a:off x="1468613" y="4405415"/>
            <a:ext cx="420339" cy="369695"/>
          </a:xfrm>
          <a:custGeom>
            <a:avLst/>
            <a:gdLst/>
            <a:ahLst/>
            <a:cxnLst/>
            <a:rect l="l" t="t" r="r" b="b"/>
            <a:pathLst>
              <a:path w="10624" h="9344" extrusionOk="0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7"/>
          <p:cNvSpPr/>
          <p:nvPr/>
        </p:nvSpPr>
        <p:spPr>
          <a:xfrm rot="2181687">
            <a:off x="4761626" y="4590838"/>
            <a:ext cx="433369" cy="397914"/>
          </a:xfrm>
          <a:custGeom>
            <a:avLst/>
            <a:gdLst/>
            <a:ahLst/>
            <a:cxnLst/>
            <a:rect l="l" t="t" r="r" b="b"/>
            <a:pathLst>
              <a:path w="7676" h="7048" extrusionOk="0">
                <a:moveTo>
                  <a:pt x="3736" y="1"/>
                </a:moveTo>
                <a:cubicBezTo>
                  <a:pt x="2083" y="1"/>
                  <a:pt x="799" y="749"/>
                  <a:pt x="379" y="2540"/>
                </a:cubicBezTo>
                <a:cubicBezTo>
                  <a:pt x="0" y="4453"/>
                  <a:pt x="768" y="6633"/>
                  <a:pt x="2814" y="7012"/>
                </a:cubicBezTo>
                <a:cubicBezTo>
                  <a:pt x="2993" y="7036"/>
                  <a:pt x="3172" y="7047"/>
                  <a:pt x="3351" y="7047"/>
                </a:cubicBezTo>
                <a:cubicBezTo>
                  <a:pt x="5095" y="7047"/>
                  <a:pt x="6811" y="5942"/>
                  <a:pt x="7164" y="4197"/>
                </a:cubicBezTo>
                <a:cubicBezTo>
                  <a:pt x="7676" y="2028"/>
                  <a:pt x="7287" y="493"/>
                  <a:pt x="4861" y="104"/>
                </a:cubicBezTo>
                <a:cubicBezTo>
                  <a:pt x="4472" y="36"/>
                  <a:pt x="4095" y="1"/>
                  <a:pt x="37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/>
          <p:nvPr/>
        </p:nvSpPr>
        <p:spPr>
          <a:xfrm rot="2181687">
            <a:off x="5381837" y="3705019"/>
            <a:ext cx="3011568" cy="2793246"/>
          </a:xfrm>
          <a:custGeom>
            <a:avLst/>
            <a:gdLst/>
            <a:ahLst/>
            <a:cxnLst/>
            <a:rect l="l" t="t" r="r" b="b"/>
            <a:pathLst>
              <a:path w="53342" h="49475" extrusionOk="0">
                <a:moveTo>
                  <a:pt x="36183" y="0"/>
                </a:moveTo>
                <a:cubicBezTo>
                  <a:pt x="31333" y="0"/>
                  <a:pt x="27653" y="3239"/>
                  <a:pt x="24942" y="7240"/>
                </a:cubicBezTo>
                <a:cubicBezTo>
                  <a:pt x="22260" y="11589"/>
                  <a:pt x="20725" y="16583"/>
                  <a:pt x="16887" y="19777"/>
                </a:cubicBezTo>
                <a:cubicBezTo>
                  <a:pt x="13049" y="23236"/>
                  <a:pt x="7799" y="24894"/>
                  <a:pt x="4094" y="28609"/>
                </a:cubicBezTo>
                <a:cubicBezTo>
                  <a:pt x="257" y="32569"/>
                  <a:pt x="1" y="38331"/>
                  <a:pt x="3194" y="42681"/>
                </a:cubicBezTo>
                <a:cubicBezTo>
                  <a:pt x="6909" y="47542"/>
                  <a:pt x="13172" y="49456"/>
                  <a:pt x="19190" y="49456"/>
                </a:cubicBezTo>
                <a:cubicBezTo>
                  <a:pt x="19630" y="49468"/>
                  <a:pt x="20072" y="49474"/>
                  <a:pt x="20515" y="49474"/>
                </a:cubicBezTo>
                <a:cubicBezTo>
                  <a:pt x="29086" y="49474"/>
                  <a:pt x="38174" y="47191"/>
                  <a:pt x="46689" y="45362"/>
                </a:cubicBezTo>
                <a:cubicBezTo>
                  <a:pt x="50404" y="40890"/>
                  <a:pt x="52318" y="36540"/>
                  <a:pt x="52963" y="31034"/>
                </a:cubicBezTo>
                <a:cubicBezTo>
                  <a:pt x="53342" y="23870"/>
                  <a:pt x="52318" y="16072"/>
                  <a:pt x="49248" y="9798"/>
                </a:cubicBezTo>
                <a:cubicBezTo>
                  <a:pt x="46822" y="5070"/>
                  <a:pt x="42984" y="465"/>
                  <a:pt x="37478" y="76"/>
                </a:cubicBezTo>
                <a:cubicBezTo>
                  <a:pt x="37038" y="25"/>
                  <a:pt x="36606" y="0"/>
                  <a:pt x="361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7"/>
          <p:cNvSpPr/>
          <p:nvPr/>
        </p:nvSpPr>
        <p:spPr>
          <a:xfrm rot="2181687">
            <a:off x="7527192" y="4011581"/>
            <a:ext cx="1271202" cy="1971447"/>
          </a:xfrm>
          <a:custGeom>
            <a:avLst/>
            <a:gdLst/>
            <a:ahLst/>
            <a:cxnLst/>
            <a:rect l="l" t="t" r="r" b="b"/>
            <a:pathLst>
              <a:path w="22516" h="34919" extrusionOk="0">
                <a:moveTo>
                  <a:pt x="15971" y="1"/>
                </a:moveTo>
                <a:cubicBezTo>
                  <a:pt x="15771" y="1"/>
                  <a:pt x="15564" y="28"/>
                  <a:pt x="15351" y="86"/>
                </a:cubicBezTo>
                <a:cubicBezTo>
                  <a:pt x="12537" y="598"/>
                  <a:pt x="11514" y="4947"/>
                  <a:pt x="9467" y="6738"/>
                </a:cubicBezTo>
                <a:cubicBezTo>
                  <a:pt x="7420" y="8273"/>
                  <a:pt x="4094" y="7762"/>
                  <a:pt x="2303" y="9809"/>
                </a:cubicBezTo>
                <a:cubicBezTo>
                  <a:pt x="0" y="12367"/>
                  <a:pt x="768" y="16972"/>
                  <a:pt x="1024" y="20043"/>
                </a:cubicBezTo>
                <a:cubicBezTo>
                  <a:pt x="1279" y="23113"/>
                  <a:pt x="1535" y="26183"/>
                  <a:pt x="1279" y="29253"/>
                </a:cubicBezTo>
                <a:lnTo>
                  <a:pt x="768" y="27974"/>
                </a:lnTo>
                <a:lnTo>
                  <a:pt x="768" y="27974"/>
                </a:lnTo>
                <a:cubicBezTo>
                  <a:pt x="1535" y="31044"/>
                  <a:pt x="2815" y="33859"/>
                  <a:pt x="6141" y="34626"/>
                </a:cubicBezTo>
                <a:cubicBezTo>
                  <a:pt x="7056" y="34822"/>
                  <a:pt x="8021" y="34918"/>
                  <a:pt x="8997" y="34918"/>
                </a:cubicBezTo>
                <a:cubicBezTo>
                  <a:pt x="11845" y="34918"/>
                  <a:pt x="14791" y="34104"/>
                  <a:pt x="16887" y="32580"/>
                </a:cubicBezTo>
                <a:cubicBezTo>
                  <a:pt x="22515" y="28486"/>
                  <a:pt x="22260" y="21066"/>
                  <a:pt x="21492" y="14926"/>
                </a:cubicBezTo>
                <a:cubicBezTo>
                  <a:pt x="20980" y="12111"/>
                  <a:pt x="20980" y="9041"/>
                  <a:pt x="20469" y="6227"/>
                </a:cubicBezTo>
                <a:cubicBezTo>
                  <a:pt x="19995" y="4098"/>
                  <a:pt x="18429" y="1"/>
                  <a:pt x="159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7"/>
          <p:cNvSpPr/>
          <p:nvPr/>
        </p:nvSpPr>
        <p:spPr>
          <a:xfrm rot="-2186794">
            <a:off x="-1132620" y="-1448823"/>
            <a:ext cx="3512453" cy="2676752"/>
          </a:xfrm>
          <a:custGeom>
            <a:avLst/>
            <a:gdLst/>
            <a:ahLst/>
            <a:cxnLst/>
            <a:rect l="l" t="t" r="r" b="b"/>
            <a:pathLst>
              <a:path w="111140" h="84697" extrusionOk="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w="12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/>
          <p:nvPr/>
        </p:nvSpPr>
        <p:spPr>
          <a:xfrm rot="-716835">
            <a:off x="5858656" y="3780138"/>
            <a:ext cx="3832690" cy="2647549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2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7"/>
          <p:cNvSpPr/>
          <p:nvPr/>
        </p:nvSpPr>
        <p:spPr>
          <a:xfrm rot="4837893">
            <a:off x="-1104764" y="3092203"/>
            <a:ext cx="3832929" cy="2647714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2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7"/>
          <p:cNvSpPr/>
          <p:nvPr/>
        </p:nvSpPr>
        <p:spPr>
          <a:xfrm>
            <a:off x="8505790" y="537838"/>
            <a:ext cx="945053" cy="1724716"/>
          </a:xfrm>
          <a:custGeom>
            <a:avLst/>
            <a:gdLst/>
            <a:ahLst/>
            <a:cxnLst/>
            <a:rect l="l" t="t" r="r" b="b"/>
            <a:pathLst>
              <a:path w="29902" h="54571" extrusionOk="0">
                <a:moveTo>
                  <a:pt x="23390" y="12264"/>
                </a:moveTo>
                <a:cubicBezTo>
                  <a:pt x="23191" y="12000"/>
                  <a:pt x="22985" y="11743"/>
                  <a:pt x="22779" y="11493"/>
                </a:cubicBezTo>
                <a:cubicBezTo>
                  <a:pt x="18331" y="6074"/>
                  <a:pt x="10516" y="0"/>
                  <a:pt x="3471" y="3992"/>
                </a:cubicBezTo>
                <a:cubicBezTo>
                  <a:pt x="1568" y="5072"/>
                  <a:pt x="0" y="7295"/>
                  <a:pt x="148" y="9654"/>
                </a:cubicBezTo>
                <a:cubicBezTo>
                  <a:pt x="360" y="13145"/>
                  <a:pt x="2937" y="15368"/>
                  <a:pt x="4377" y="18274"/>
                </a:cubicBezTo>
                <a:cubicBezTo>
                  <a:pt x="7250" y="24078"/>
                  <a:pt x="2140" y="29303"/>
                  <a:pt x="2764" y="35223"/>
                </a:cubicBezTo>
                <a:cubicBezTo>
                  <a:pt x="3259" y="39986"/>
                  <a:pt x="8073" y="39202"/>
                  <a:pt x="10445" y="41837"/>
                </a:cubicBezTo>
                <a:cubicBezTo>
                  <a:pt x="13202" y="44910"/>
                  <a:pt x="10021" y="50238"/>
                  <a:pt x="12592" y="53362"/>
                </a:cubicBezTo>
                <a:cubicBezTo>
                  <a:pt x="13588" y="54570"/>
                  <a:pt x="15388" y="54075"/>
                  <a:pt x="16731" y="53336"/>
                </a:cubicBezTo>
                <a:cubicBezTo>
                  <a:pt x="23853" y="49447"/>
                  <a:pt x="28513" y="40809"/>
                  <a:pt x="29265" y="32138"/>
                </a:cubicBezTo>
                <a:cubicBezTo>
                  <a:pt x="29901" y="24856"/>
                  <a:pt x="27523" y="17682"/>
                  <a:pt x="23390" y="1226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8"/>
          <p:cNvSpPr/>
          <p:nvPr/>
        </p:nvSpPr>
        <p:spPr>
          <a:xfrm>
            <a:off x="5398330" y="-1548325"/>
            <a:ext cx="4749816" cy="2476617"/>
          </a:xfrm>
          <a:custGeom>
            <a:avLst/>
            <a:gdLst/>
            <a:ahLst/>
            <a:cxnLst/>
            <a:rect l="l" t="t" r="r" b="b"/>
            <a:pathLst>
              <a:path w="66135" h="51739" extrusionOk="0">
                <a:moveTo>
                  <a:pt x="42970" y="0"/>
                </a:moveTo>
                <a:cubicBezTo>
                  <a:pt x="39952" y="0"/>
                  <a:pt x="36976" y="176"/>
                  <a:pt x="34285" y="300"/>
                </a:cubicBezTo>
                <a:lnTo>
                  <a:pt x="6776" y="7085"/>
                </a:lnTo>
                <a:cubicBezTo>
                  <a:pt x="3450" y="10278"/>
                  <a:pt x="1" y="13737"/>
                  <a:pt x="1024" y="18722"/>
                </a:cubicBezTo>
                <a:cubicBezTo>
                  <a:pt x="2048" y="23716"/>
                  <a:pt x="6008" y="27932"/>
                  <a:pt x="8956" y="32159"/>
                </a:cubicBezTo>
                <a:cubicBezTo>
                  <a:pt x="13940" y="39579"/>
                  <a:pt x="15864" y="51471"/>
                  <a:pt x="27121" y="51727"/>
                </a:cubicBezTo>
                <a:cubicBezTo>
                  <a:pt x="27302" y="51735"/>
                  <a:pt x="27482" y="51738"/>
                  <a:pt x="27660" y="51738"/>
                </a:cubicBezTo>
                <a:cubicBezTo>
                  <a:pt x="33264" y="51738"/>
                  <a:pt x="37309" y="47884"/>
                  <a:pt x="40037" y="43539"/>
                </a:cubicBezTo>
                <a:cubicBezTo>
                  <a:pt x="42729" y="39323"/>
                  <a:pt x="44520" y="35352"/>
                  <a:pt x="48992" y="33305"/>
                </a:cubicBezTo>
                <a:cubicBezTo>
                  <a:pt x="53475" y="31391"/>
                  <a:pt x="58592" y="30624"/>
                  <a:pt x="61918" y="26909"/>
                </a:cubicBezTo>
                <a:cubicBezTo>
                  <a:pt x="65623" y="23204"/>
                  <a:pt x="66134" y="17186"/>
                  <a:pt x="65111" y="12202"/>
                </a:cubicBezTo>
                <a:cubicBezTo>
                  <a:pt x="62302" y="1728"/>
                  <a:pt x="52429" y="0"/>
                  <a:pt x="4297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8"/>
          <p:cNvSpPr/>
          <p:nvPr/>
        </p:nvSpPr>
        <p:spPr>
          <a:xfrm rot="-673885">
            <a:off x="-1329624" y="-331160"/>
            <a:ext cx="3925425" cy="3637619"/>
          </a:xfrm>
          <a:custGeom>
            <a:avLst/>
            <a:gdLst/>
            <a:ahLst/>
            <a:cxnLst/>
            <a:rect l="l" t="t" r="r" b="b"/>
            <a:pathLst>
              <a:path w="70337" h="65180" extrusionOk="0">
                <a:moveTo>
                  <a:pt x="35808" y="1"/>
                </a:moveTo>
                <a:cubicBezTo>
                  <a:pt x="32964" y="1"/>
                  <a:pt x="30129" y="285"/>
                  <a:pt x="27352" y="892"/>
                </a:cubicBezTo>
                <a:cubicBezTo>
                  <a:pt x="21724" y="1915"/>
                  <a:pt x="16095" y="4474"/>
                  <a:pt x="11745" y="8568"/>
                </a:cubicBezTo>
                <a:cubicBezTo>
                  <a:pt x="6391" y="13435"/>
                  <a:pt x="3815" y="20617"/>
                  <a:pt x="1374" y="27472"/>
                </a:cubicBezTo>
                <a:lnTo>
                  <a:pt x="1374" y="27472"/>
                </a:lnTo>
                <a:cubicBezTo>
                  <a:pt x="1493" y="26887"/>
                  <a:pt x="1624" y="26300"/>
                  <a:pt x="1767" y="25710"/>
                </a:cubicBezTo>
                <a:lnTo>
                  <a:pt x="1767" y="25710"/>
                </a:lnTo>
                <a:lnTo>
                  <a:pt x="999" y="28524"/>
                </a:lnTo>
                <a:cubicBezTo>
                  <a:pt x="1124" y="28174"/>
                  <a:pt x="1249" y="27824"/>
                  <a:pt x="1374" y="27472"/>
                </a:cubicBezTo>
                <a:lnTo>
                  <a:pt x="1374" y="27472"/>
                </a:lnTo>
                <a:cubicBezTo>
                  <a:pt x="0" y="34229"/>
                  <a:pt x="281" y="40587"/>
                  <a:pt x="3814" y="46946"/>
                </a:cubicBezTo>
                <a:cubicBezTo>
                  <a:pt x="7140" y="53086"/>
                  <a:pt x="12257" y="59482"/>
                  <a:pt x="18397" y="63064"/>
                </a:cubicBezTo>
                <a:cubicBezTo>
                  <a:pt x="21085" y="64530"/>
                  <a:pt x="24064" y="65180"/>
                  <a:pt x="27083" y="65180"/>
                </a:cubicBezTo>
                <a:cubicBezTo>
                  <a:pt x="30389" y="65180"/>
                  <a:pt x="33744" y="64401"/>
                  <a:pt x="36819" y="63064"/>
                </a:cubicBezTo>
                <a:cubicBezTo>
                  <a:pt x="43471" y="60250"/>
                  <a:pt x="47565" y="54621"/>
                  <a:pt x="49356" y="47713"/>
                </a:cubicBezTo>
                <a:cubicBezTo>
                  <a:pt x="50124" y="44643"/>
                  <a:pt x="50379" y="41829"/>
                  <a:pt x="51659" y="39014"/>
                </a:cubicBezTo>
                <a:cubicBezTo>
                  <a:pt x="52682" y="36200"/>
                  <a:pt x="54473" y="34153"/>
                  <a:pt x="56776" y="32362"/>
                </a:cubicBezTo>
                <a:cubicBezTo>
                  <a:pt x="61381" y="29036"/>
                  <a:pt x="69824" y="25710"/>
                  <a:pt x="70080" y="18802"/>
                </a:cubicBezTo>
                <a:cubicBezTo>
                  <a:pt x="70336" y="10358"/>
                  <a:pt x="58567" y="5241"/>
                  <a:pt x="52170" y="2939"/>
                </a:cubicBezTo>
                <a:cubicBezTo>
                  <a:pt x="46928" y="1079"/>
                  <a:pt x="41351" y="1"/>
                  <a:pt x="358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8"/>
          <p:cNvSpPr/>
          <p:nvPr/>
        </p:nvSpPr>
        <p:spPr>
          <a:xfrm>
            <a:off x="4531346" y="-85124"/>
            <a:ext cx="1205037" cy="1098452"/>
          </a:xfrm>
          <a:custGeom>
            <a:avLst/>
            <a:gdLst/>
            <a:ahLst/>
            <a:cxnLst/>
            <a:rect l="l" t="t" r="r" b="b"/>
            <a:pathLst>
              <a:path w="26354" h="24023" extrusionOk="0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8"/>
          <p:cNvSpPr/>
          <p:nvPr/>
        </p:nvSpPr>
        <p:spPr>
          <a:xfrm>
            <a:off x="-682375" y="3444779"/>
            <a:ext cx="3705025" cy="2381338"/>
          </a:xfrm>
          <a:custGeom>
            <a:avLst/>
            <a:gdLst/>
            <a:ahLst/>
            <a:cxnLst/>
            <a:rect l="l" t="t" r="r" b="b"/>
            <a:pathLst>
              <a:path w="93644" h="60188" extrusionOk="0">
                <a:moveTo>
                  <a:pt x="70897" y="1"/>
                </a:moveTo>
                <a:cubicBezTo>
                  <a:pt x="66659" y="1"/>
                  <a:pt x="62112" y="1497"/>
                  <a:pt x="59103" y="3329"/>
                </a:cubicBezTo>
                <a:cubicBezTo>
                  <a:pt x="52963" y="7422"/>
                  <a:pt x="48869" y="15610"/>
                  <a:pt x="40937" y="16889"/>
                </a:cubicBezTo>
                <a:cubicBezTo>
                  <a:pt x="40231" y="16999"/>
                  <a:pt x="39543" y="17051"/>
                  <a:pt x="38873" y="17051"/>
                </a:cubicBezTo>
                <a:cubicBezTo>
                  <a:pt x="31769" y="17051"/>
                  <a:pt x="26525" y="11295"/>
                  <a:pt x="20213" y="8958"/>
                </a:cubicBezTo>
                <a:cubicBezTo>
                  <a:pt x="18829" y="8482"/>
                  <a:pt x="17562" y="8269"/>
                  <a:pt x="16388" y="8269"/>
                </a:cubicBezTo>
                <a:cubicBezTo>
                  <a:pt x="10620" y="8269"/>
                  <a:pt x="7110" y="13405"/>
                  <a:pt x="3071" y="17657"/>
                </a:cubicBezTo>
                <a:cubicBezTo>
                  <a:pt x="2815" y="19192"/>
                  <a:pt x="2303" y="20471"/>
                  <a:pt x="1791" y="22006"/>
                </a:cubicBezTo>
                <a:cubicBezTo>
                  <a:pt x="0" y="30193"/>
                  <a:pt x="4350" y="39404"/>
                  <a:pt x="8699" y="46056"/>
                </a:cubicBezTo>
                <a:cubicBezTo>
                  <a:pt x="11770" y="50662"/>
                  <a:pt x="15352" y="54755"/>
                  <a:pt x="20213" y="57314"/>
                </a:cubicBezTo>
                <a:cubicBezTo>
                  <a:pt x="24789" y="59493"/>
                  <a:pt x="29922" y="60187"/>
                  <a:pt x="34979" y="60187"/>
                </a:cubicBezTo>
                <a:cubicBezTo>
                  <a:pt x="35860" y="60187"/>
                  <a:pt x="36738" y="60166"/>
                  <a:pt x="37611" y="60128"/>
                </a:cubicBezTo>
                <a:cubicBezTo>
                  <a:pt x="44519" y="59617"/>
                  <a:pt x="51172" y="58593"/>
                  <a:pt x="57824" y="57570"/>
                </a:cubicBezTo>
                <a:cubicBezTo>
                  <a:pt x="63708" y="56802"/>
                  <a:pt x="69849" y="55779"/>
                  <a:pt x="75478" y="53988"/>
                </a:cubicBezTo>
                <a:cubicBezTo>
                  <a:pt x="80339" y="52453"/>
                  <a:pt x="85200" y="50150"/>
                  <a:pt x="88782" y="46568"/>
                </a:cubicBezTo>
                <a:cubicBezTo>
                  <a:pt x="91085" y="44010"/>
                  <a:pt x="93644" y="40172"/>
                  <a:pt x="92620" y="36590"/>
                </a:cubicBezTo>
                <a:cubicBezTo>
                  <a:pt x="91597" y="33264"/>
                  <a:pt x="88015" y="31984"/>
                  <a:pt x="85200" y="30961"/>
                </a:cubicBezTo>
                <a:cubicBezTo>
                  <a:pt x="82898" y="29938"/>
                  <a:pt x="79060" y="29426"/>
                  <a:pt x="78036" y="26612"/>
                </a:cubicBezTo>
                <a:cubicBezTo>
                  <a:pt x="77013" y="23541"/>
                  <a:pt x="79060" y="19703"/>
                  <a:pt x="80083" y="16889"/>
                </a:cubicBezTo>
                <a:cubicBezTo>
                  <a:pt x="81107" y="13307"/>
                  <a:pt x="82386" y="8958"/>
                  <a:pt x="80595" y="5120"/>
                </a:cubicBezTo>
                <a:cubicBezTo>
                  <a:pt x="78719" y="1368"/>
                  <a:pt x="74949" y="1"/>
                  <a:pt x="708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8"/>
          <p:cNvSpPr/>
          <p:nvPr/>
        </p:nvSpPr>
        <p:spPr>
          <a:xfrm>
            <a:off x="8426863" y="3284215"/>
            <a:ext cx="420339" cy="369695"/>
          </a:xfrm>
          <a:custGeom>
            <a:avLst/>
            <a:gdLst/>
            <a:ahLst/>
            <a:cxnLst/>
            <a:rect l="l" t="t" r="r" b="b"/>
            <a:pathLst>
              <a:path w="10624" h="9344" extrusionOk="0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8"/>
          <p:cNvSpPr/>
          <p:nvPr/>
        </p:nvSpPr>
        <p:spPr>
          <a:xfrm rot="2181687">
            <a:off x="2276426" y="1018038"/>
            <a:ext cx="433369" cy="397914"/>
          </a:xfrm>
          <a:custGeom>
            <a:avLst/>
            <a:gdLst/>
            <a:ahLst/>
            <a:cxnLst/>
            <a:rect l="l" t="t" r="r" b="b"/>
            <a:pathLst>
              <a:path w="7676" h="7048" extrusionOk="0">
                <a:moveTo>
                  <a:pt x="3736" y="1"/>
                </a:moveTo>
                <a:cubicBezTo>
                  <a:pt x="2083" y="1"/>
                  <a:pt x="799" y="749"/>
                  <a:pt x="379" y="2540"/>
                </a:cubicBezTo>
                <a:cubicBezTo>
                  <a:pt x="0" y="4453"/>
                  <a:pt x="768" y="6633"/>
                  <a:pt x="2814" y="7012"/>
                </a:cubicBezTo>
                <a:cubicBezTo>
                  <a:pt x="2993" y="7036"/>
                  <a:pt x="3172" y="7047"/>
                  <a:pt x="3351" y="7047"/>
                </a:cubicBezTo>
                <a:cubicBezTo>
                  <a:pt x="5095" y="7047"/>
                  <a:pt x="6811" y="5942"/>
                  <a:pt x="7164" y="4197"/>
                </a:cubicBezTo>
                <a:cubicBezTo>
                  <a:pt x="7676" y="2028"/>
                  <a:pt x="7287" y="493"/>
                  <a:pt x="4861" y="104"/>
                </a:cubicBezTo>
                <a:cubicBezTo>
                  <a:pt x="4472" y="36"/>
                  <a:pt x="4095" y="1"/>
                  <a:pt x="37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8"/>
          <p:cNvSpPr/>
          <p:nvPr/>
        </p:nvSpPr>
        <p:spPr>
          <a:xfrm rot="2181687">
            <a:off x="5381837" y="3705019"/>
            <a:ext cx="3011568" cy="2793246"/>
          </a:xfrm>
          <a:custGeom>
            <a:avLst/>
            <a:gdLst/>
            <a:ahLst/>
            <a:cxnLst/>
            <a:rect l="l" t="t" r="r" b="b"/>
            <a:pathLst>
              <a:path w="53342" h="49475" extrusionOk="0">
                <a:moveTo>
                  <a:pt x="36183" y="0"/>
                </a:moveTo>
                <a:cubicBezTo>
                  <a:pt x="31333" y="0"/>
                  <a:pt x="27653" y="3239"/>
                  <a:pt x="24942" y="7240"/>
                </a:cubicBezTo>
                <a:cubicBezTo>
                  <a:pt x="22260" y="11589"/>
                  <a:pt x="20725" y="16583"/>
                  <a:pt x="16887" y="19777"/>
                </a:cubicBezTo>
                <a:cubicBezTo>
                  <a:pt x="13049" y="23236"/>
                  <a:pt x="7799" y="24894"/>
                  <a:pt x="4094" y="28609"/>
                </a:cubicBezTo>
                <a:cubicBezTo>
                  <a:pt x="257" y="32569"/>
                  <a:pt x="1" y="38331"/>
                  <a:pt x="3194" y="42681"/>
                </a:cubicBezTo>
                <a:cubicBezTo>
                  <a:pt x="6909" y="47542"/>
                  <a:pt x="13172" y="49456"/>
                  <a:pt x="19190" y="49456"/>
                </a:cubicBezTo>
                <a:cubicBezTo>
                  <a:pt x="19630" y="49468"/>
                  <a:pt x="20072" y="49474"/>
                  <a:pt x="20515" y="49474"/>
                </a:cubicBezTo>
                <a:cubicBezTo>
                  <a:pt x="29086" y="49474"/>
                  <a:pt x="38174" y="47191"/>
                  <a:pt x="46689" y="45362"/>
                </a:cubicBezTo>
                <a:cubicBezTo>
                  <a:pt x="50404" y="40890"/>
                  <a:pt x="52318" y="36540"/>
                  <a:pt x="52963" y="31034"/>
                </a:cubicBezTo>
                <a:cubicBezTo>
                  <a:pt x="53342" y="23870"/>
                  <a:pt x="52318" y="16072"/>
                  <a:pt x="49248" y="9798"/>
                </a:cubicBezTo>
                <a:cubicBezTo>
                  <a:pt x="46822" y="5070"/>
                  <a:pt x="42984" y="465"/>
                  <a:pt x="37478" y="76"/>
                </a:cubicBezTo>
                <a:cubicBezTo>
                  <a:pt x="37038" y="25"/>
                  <a:pt x="36606" y="0"/>
                  <a:pt x="361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8"/>
          <p:cNvSpPr/>
          <p:nvPr/>
        </p:nvSpPr>
        <p:spPr>
          <a:xfrm rot="-2700000">
            <a:off x="8193728" y="951990"/>
            <a:ext cx="1271230" cy="1971490"/>
          </a:xfrm>
          <a:custGeom>
            <a:avLst/>
            <a:gdLst/>
            <a:ahLst/>
            <a:cxnLst/>
            <a:rect l="l" t="t" r="r" b="b"/>
            <a:pathLst>
              <a:path w="22516" h="34919" extrusionOk="0">
                <a:moveTo>
                  <a:pt x="15971" y="1"/>
                </a:moveTo>
                <a:cubicBezTo>
                  <a:pt x="15771" y="1"/>
                  <a:pt x="15564" y="28"/>
                  <a:pt x="15351" y="86"/>
                </a:cubicBezTo>
                <a:cubicBezTo>
                  <a:pt x="12537" y="598"/>
                  <a:pt x="11514" y="4947"/>
                  <a:pt x="9467" y="6738"/>
                </a:cubicBezTo>
                <a:cubicBezTo>
                  <a:pt x="7420" y="8273"/>
                  <a:pt x="4094" y="7762"/>
                  <a:pt x="2303" y="9809"/>
                </a:cubicBezTo>
                <a:cubicBezTo>
                  <a:pt x="0" y="12367"/>
                  <a:pt x="768" y="16972"/>
                  <a:pt x="1024" y="20043"/>
                </a:cubicBezTo>
                <a:cubicBezTo>
                  <a:pt x="1279" y="23113"/>
                  <a:pt x="1535" y="26183"/>
                  <a:pt x="1279" y="29253"/>
                </a:cubicBezTo>
                <a:lnTo>
                  <a:pt x="768" y="27974"/>
                </a:lnTo>
                <a:lnTo>
                  <a:pt x="768" y="27974"/>
                </a:lnTo>
                <a:cubicBezTo>
                  <a:pt x="1535" y="31044"/>
                  <a:pt x="2815" y="33859"/>
                  <a:pt x="6141" y="34626"/>
                </a:cubicBezTo>
                <a:cubicBezTo>
                  <a:pt x="7056" y="34822"/>
                  <a:pt x="8021" y="34918"/>
                  <a:pt x="8997" y="34918"/>
                </a:cubicBezTo>
                <a:cubicBezTo>
                  <a:pt x="11845" y="34918"/>
                  <a:pt x="14791" y="34104"/>
                  <a:pt x="16887" y="32580"/>
                </a:cubicBezTo>
                <a:cubicBezTo>
                  <a:pt x="22515" y="28486"/>
                  <a:pt x="22260" y="21066"/>
                  <a:pt x="21492" y="14926"/>
                </a:cubicBezTo>
                <a:cubicBezTo>
                  <a:pt x="20980" y="12111"/>
                  <a:pt x="20980" y="9041"/>
                  <a:pt x="20469" y="6227"/>
                </a:cubicBezTo>
                <a:cubicBezTo>
                  <a:pt x="19995" y="4098"/>
                  <a:pt x="18429" y="1"/>
                  <a:pt x="159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8"/>
          <p:cNvSpPr/>
          <p:nvPr/>
        </p:nvSpPr>
        <p:spPr>
          <a:xfrm>
            <a:off x="293859" y="2801448"/>
            <a:ext cx="367431" cy="336269"/>
          </a:xfrm>
          <a:custGeom>
            <a:avLst/>
            <a:gdLst/>
            <a:ahLst/>
            <a:cxnLst/>
            <a:rect l="l" t="t" r="r" b="b"/>
            <a:pathLst>
              <a:path w="7676" h="7025" extrusionOk="0">
                <a:moveTo>
                  <a:pt x="3600" y="1"/>
                </a:moveTo>
                <a:cubicBezTo>
                  <a:pt x="2024" y="1"/>
                  <a:pt x="914" y="764"/>
                  <a:pt x="512" y="2470"/>
                </a:cubicBezTo>
                <a:cubicBezTo>
                  <a:pt x="0" y="4394"/>
                  <a:pt x="768" y="6696"/>
                  <a:pt x="2814" y="6952"/>
                </a:cubicBezTo>
                <a:cubicBezTo>
                  <a:pt x="3060" y="7001"/>
                  <a:pt x="3309" y="7024"/>
                  <a:pt x="3559" y="7024"/>
                </a:cubicBezTo>
                <a:cubicBezTo>
                  <a:pt x="5256" y="7024"/>
                  <a:pt x="6941" y="5938"/>
                  <a:pt x="7164" y="4261"/>
                </a:cubicBezTo>
                <a:cubicBezTo>
                  <a:pt x="7676" y="1958"/>
                  <a:pt x="7420" y="423"/>
                  <a:pt x="4984" y="167"/>
                </a:cubicBezTo>
                <a:cubicBezTo>
                  <a:pt x="4491" y="57"/>
                  <a:pt x="4028" y="1"/>
                  <a:pt x="36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5948725" y="2232200"/>
            <a:ext cx="24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19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728375" y="2232200"/>
            <a:ext cx="24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19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27175" y="537850"/>
            <a:ext cx="77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3"/>
          </p:nvPr>
        </p:nvSpPr>
        <p:spPr>
          <a:xfrm>
            <a:off x="717125" y="2701975"/>
            <a:ext cx="2478000" cy="8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4"/>
          </p:nvPr>
        </p:nvSpPr>
        <p:spPr>
          <a:xfrm>
            <a:off x="5948725" y="2701975"/>
            <a:ext cx="2478000" cy="8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-1444375" y="4435379"/>
            <a:ext cx="3705025" cy="2381338"/>
          </a:xfrm>
          <a:custGeom>
            <a:avLst/>
            <a:gdLst/>
            <a:ahLst/>
            <a:cxnLst/>
            <a:rect l="l" t="t" r="r" b="b"/>
            <a:pathLst>
              <a:path w="93644" h="60188" extrusionOk="0">
                <a:moveTo>
                  <a:pt x="70897" y="1"/>
                </a:moveTo>
                <a:cubicBezTo>
                  <a:pt x="66659" y="1"/>
                  <a:pt x="62112" y="1497"/>
                  <a:pt x="59103" y="3329"/>
                </a:cubicBezTo>
                <a:cubicBezTo>
                  <a:pt x="52963" y="7422"/>
                  <a:pt x="48869" y="15610"/>
                  <a:pt x="40937" y="16889"/>
                </a:cubicBezTo>
                <a:cubicBezTo>
                  <a:pt x="40231" y="16999"/>
                  <a:pt x="39543" y="17051"/>
                  <a:pt x="38873" y="17051"/>
                </a:cubicBezTo>
                <a:cubicBezTo>
                  <a:pt x="31769" y="17051"/>
                  <a:pt x="26525" y="11295"/>
                  <a:pt x="20213" y="8958"/>
                </a:cubicBezTo>
                <a:cubicBezTo>
                  <a:pt x="18829" y="8482"/>
                  <a:pt x="17562" y="8269"/>
                  <a:pt x="16388" y="8269"/>
                </a:cubicBezTo>
                <a:cubicBezTo>
                  <a:pt x="10620" y="8269"/>
                  <a:pt x="7110" y="13405"/>
                  <a:pt x="3071" y="17657"/>
                </a:cubicBezTo>
                <a:cubicBezTo>
                  <a:pt x="2815" y="19192"/>
                  <a:pt x="2303" y="20471"/>
                  <a:pt x="1791" y="22006"/>
                </a:cubicBezTo>
                <a:cubicBezTo>
                  <a:pt x="0" y="30193"/>
                  <a:pt x="4350" y="39404"/>
                  <a:pt x="8699" y="46056"/>
                </a:cubicBezTo>
                <a:cubicBezTo>
                  <a:pt x="11770" y="50662"/>
                  <a:pt x="15352" y="54755"/>
                  <a:pt x="20213" y="57314"/>
                </a:cubicBezTo>
                <a:cubicBezTo>
                  <a:pt x="24789" y="59493"/>
                  <a:pt x="29922" y="60187"/>
                  <a:pt x="34979" y="60187"/>
                </a:cubicBezTo>
                <a:cubicBezTo>
                  <a:pt x="35860" y="60187"/>
                  <a:pt x="36738" y="60166"/>
                  <a:pt x="37611" y="60128"/>
                </a:cubicBezTo>
                <a:cubicBezTo>
                  <a:pt x="44519" y="59617"/>
                  <a:pt x="51172" y="58593"/>
                  <a:pt x="57824" y="57570"/>
                </a:cubicBezTo>
                <a:cubicBezTo>
                  <a:pt x="63708" y="56802"/>
                  <a:pt x="69849" y="55779"/>
                  <a:pt x="75478" y="53988"/>
                </a:cubicBezTo>
                <a:cubicBezTo>
                  <a:pt x="80339" y="52453"/>
                  <a:pt x="85200" y="50150"/>
                  <a:pt x="88782" y="46568"/>
                </a:cubicBezTo>
                <a:cubicBezTo>
                  <a:pt x="91085" y="44010"/>
                  <a:pt x="93644" y="40172"/>
                  <a:pt x="92620" y="36590"/>
                </a:cubicBezTo>
                <a:cubicBezTo>
                  <a:pt x="91597" y="33264"/>
                  <a:pt x="88015" y="31984"/>
                  <a:pt x="85200" y="30961"/>
                </a:cubicBezTo>
                <a:cubicBezTo>
                  <a:pt x="82898" y="29938"/>
                  <a:pt x="79060" y="29426"/>
                  <a:pt x="78036" y="26612"/>
                </a:cubicBezTo>
                <a:cubicBezTo>
                  <a:pt x="77013" y="23541"/>
                  <a:pt x="79060" y="19703"/>
                  <a:pt x="80083" y="16889"/>
                </a:cubicBezTo>
                <a:cubicBezTo>
                  <a:pt x="81107" y="13307"/>
                  <a:pt x="82386" y="8958"/>
                  <a:pt x="80595" y="5120"/>
                </a:cubicBezTo>
                <a:cubicBezTo>
                  <a:pt x="78719" y="1368"/>
                  <a:pt x="74949" y="1"/>
                  <a:pt x="708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/>
          <p:nvPr/>
        </p:nvSpPr>
        <p:spPr>
          <a:xfrm rot="-7043858">
            <a:off x="6287312" y="4102658"/>
            <a:ext cx="1800823" cy="2586416"/>
          </a:xfrm>
          <a:custGeom>
            <a:avLst/>
            <a:gdLst/>
            <a:ahLst/>
            <a:cxnLst/>
            <a:rect l="l" t="t" r="r" b="b"/>
            <a:pathLst>
              <a:path w="10624" h="9344" extrusionOk="0">
                <a:moveTo>
                  <a:pt x="5610" y="1"/>
                </a:moveTo>
                <a:cubicBezTo>
                  <a:pt x="3777" y="1"/>
                  <a:pt x="2022" y="955"/>
                  <a:pt x="1280" y="2721"/>
                </a:cubicBezTo>
                <a:cubicBezTo>
                  <a:pt x="1" y="5403"/>
                  <a:pt x="1" y="7450"/>
                  <a:pt x="2948" y="8606"/>
                </a:cubicBezTo>
                <a:cubicBezTo>
                  <a:pt x="3992" y="9080"/>
                  <a:pt x="4982" y="9344"/>
                  <a:pt x="5880" y="9344"/>
                </a:cubicBezTo>
                <a:cubicBezTo>
                  <a:pt x="7404" y="9344"/>
                  <a:pt x="8662" y="8586"/>
                  <a:pt x="9467" y="6815"/>
                </a:cubicBezTo>
                <a:cubicBezTo>
                  <a:pt x="10624" y="4512"/>
                  <a:pt x="10235" y="1442"/>
                  <a:pt x="7676" y="419"/>
                </a:cubicBezTo>
                <a:cubicBezTo>
                  <a:pt x="7010" y="138"/>
                  <a:pt x="6305" y="1"/>
                  <a:pt x="561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5398330" y="-1548325"/>
            <a:ext cx="4749816" cy="2476617"/>
          </a:xfrm>
          <a:custGeom>
            <a:avLst/>
            <a:gdLst/>
            <a:ahLst/>
            <a:cxnLst/>
            <a:rect l="l" t="t" r="r" b="b"/>
            <a:pathLst>
              <a:path w="66135" h="51739" extrusionOk="0">
                <a:moveTo>
                  <a:pt x="42970" y="0"/>
                </a:moveTo>
                <a:cubicBezTo>
                  <a:pt x="39952" y="0"/>
                  <a:pt x="36976" y="176"/>
                  <a:pt x="34285" y="300"/>
                </a:cubicBezTo>
                <a:lnTo>
                  <a:pt x="6776" y="7085"/>
                </a:lnTo>
                <a:cubicBezTo>
                  <a:pt x="3450" y="10278"/>
                  <a:pt x="1" y="13737"/>
                  <a:pt x="1024" y="18722"/>
                </a:cubicBezTo>
                <a:cubicBezTo>
                  <a:pt x="2048" y="23716"/>
                  <a:pt x="6008" y="27932"/>
                  <a:pt x="8956" y="32159"/>
                </a:cubicBezTo>
                <a:cubicBezTo>
                  <a:pt x="13940" y="39579"/>
                  <a:pt x="15864" y="51471"/>
                  <a:pt x="27121" y="51727"/>
                </a:cubicBezTo>
                <a:cubicBezTo>
                  <a:pt x="27302" y="51735"/>
                  <a:pt x="27482" y="51738"/>
                  <a:pt x="27660" y="51738"/>
                </a:cubicBezTo>
                <a:cubicBezTo>
                  <a:pt x="33264" y="51738"/>
                  <a:pt x="37309" y="47884"/>
                  <a:pt x="40037" y="43539"/>
                </a:cubicBezTo>
                <a:cubicBezTo>
                  <a:pt x="42729" y="39323"/>
                  <a:pt x="44520" y="35352"/>
                  <a:pt x="48992" y="33305"/>
                </a:cubicBezTo>
                <a:cubicBezTo>
                  <a:pt x="53475" y="31391"/>
                  <a:pt x="58592" y="30624"/>
                  <a:pt x="61918" y="26909"/>
                </a:cubicBezTo>
                <a:cubicBezTo>
                  <a:pt x="65623" y="23204"/>
                  <a:pt x="66134" y="17186"/>
                  <a:pt x="65111" y="12202"/>
                </a:cubicBezTo>
                <a:cubicBezTo>
                  <a:pt x="62302" y="1728"/>
                  <a:pt x="52429" y="0"/>
                  <a:pt x="4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5611905" y="-2108788"/>
            <a:ext cx="3512580" cy="2676849"/>
          </a:xfrm>
          <a:custGeom>
            <a:avLst/>
            <a:gdLst/>
            <a:ahLst/>
            <a:cxnLst/>
            <a:rect l="l" t="t" r="r" b="b"/>
            <a:pathLst>
              <a:path w="111140" h="84697" extrusionOk="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w="12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8251942" y="-98073"/>
            <a:ext cx="727877" cy="666128"/>
          </a:xfrm>
          <a:custGeom>
            <a:avLst/>
            <a:gdLst/>
            <a:ahLst/>
            <a:cxnLst/>
            <a:rect l="l" t="t" r="r" b="b"/>
            <a:pathLst>
              <a:path w="7676" h="7025" extrusionOk="0">
                <a:moveTo>
                  <a:pt x="3600" y="1"/>
                </a:moveTo>
                <a:cubicBezTo>
                  <a:pt x="2024" y="1"/>
                  <a:pt x="914" y="764"/>
                  <a:pt x="512" y="2470"/>
                </a:cubicBezTo>
                <a:cubicBezTo>
                  <a:pt x="0" y="4394"/>
                  <a:pt x="768" y="6696"/>
                  <a:pt x="2814" y="6952"/>
                </a:cubicBezTo>
                <a:cubicBezTo>
                  <a:pt x="3060" y="7001"/>
                  <a:pt x="3309" y="7024"/>
                  <a:pt x="3559" y="7024"/>
                </a:cubicBezTo>
                <a:cubicBezTo>
                  <a:pt x="5256" y="7024"/>
                  <a:pt x="6941" y="5938"/>
                  <a:pt x="7164" y="4261"/>
                </a:cubicBezTo>
                <a:cubicBezTo>
                  <a:pt x="7676" y="1958"/>
                  <a:pt x="7420" y="423"/>
                  <a:pt x="4984" y="167"/>
                </a:cubicBezTo>
                <a:cubicBezTo>
                  <a:pt x="4491" y="57"/>
                  <a:pt x="4028" y="1"/>
                  <a:pt x="36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/>
          <p:nvPr/>
        </p:nvSpPr>
        <p:spPr>
          <a:xfrm rot="6448395">
            <a:off x="-2334063" y="368053"/>
            <a:ext cx="3888883" cy="2213550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2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-2407675" y="3890364"/>
            <a:ext cx="3888774" cy="2213488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2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17150" y="537850"/>
            <a:ext cx="77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/>
          <p:nvPr/>
        </p:nvSpPr>
        <p:spPr>
          <a:xfrm rot="4778972">
            <a:off x="6430179" y="-1166483"/>
            <a:ext cx="3437209" cy="3185198"/>
          </a:xfrm>
          <a:custGeom>
            <a:avLst/>
            <a:gdLst/>
            <a:ahLst/>
            <a:cxnLst/>
            <a:rect l="l" t="t" r="r" b="b"/>
            <a:pathLst>
              <a:path w="70337" h="65180" extrusionOk="0">
                <a:moveTo>
                  <a:pt x="35808" y="1"/>
                </a:moveTo>
                <a:cubicBezTo>
                  <a:pt x="32964" y="1"/>
                  <a:pt x="30129" y="285"/>
                  <a:pt x="27352" y="892"/>
                </a:cubicBezTo>
                <a:cubicBezTo>
                  <a:pt x="21724" y="1915"/>
                  <a:pt x="16095" y="4474"/>
                  <a:pt x="11745" y="8568"/>
                </a:cubicBezTo>
                <a:cubicBezTo>
                  <a:pt x="6391" y="13435"/>
                  <a:pt x="3815" y="20617"/>
                  <a:pt x="1374" y="27472"/>
                </a:cubicBezTo>
                <a:lnTo>
                  <a:pt x="1374" y="27472"/>
                </a:lnTo>
                <a:cubicBezTo>
                  <a:pt x="1493" y="26887"/>
                  <a:pt x="1624" y="26300"/>
                  <a:pt x="1767" y="25710"/>
                </a:cubicBezTo>
                <a:lnTo>
                  <a:pt x="1767" y="25710"/>
                </a:lnTo>
                <a:lnTo>
                  <a:pt x="999" y="28524"/>
                </a:lnTo>
                <a:cubicBezTo>
                  <a:pt x="1124" y="28174"/>
                  <a:pt x="1249" y="27824"/>
                  <a:pt x="1374" y="27472"/>
                </a:cubicBezTo>
                <a:lnTo>
                  <a:pt x="1374" y="27472"/>
                </a:lnTo>
                <a:cubicBezTo>
                  <a:pt x="0" y="34229"/>
                  <a:pt x="281" y="40587"/>
                  <a:pt x="3814" y="46946"/>
                </a:cubicBezTo>
                <a:cubicBezTo>
                  <a:pt x="7140" y="53086"/>
                  <a:pt x="12257" y="59482"/>
                  <a:pt x="18397" y="63064"/>
                </a:cubicBezTo>
                <a:cubicBezTo>
                  <a:pt x="21085" y="64530"/>
                  <a:pt x="24064" y="65180"/>
                  <a:pt x="27083" y="65180"/>
                </a:cubicBezTo>
                <a:cubicBezTo>
                  <a:pt x="30389" y="65180"/>
                  <a:pt x="33744" y="64401"/>
                  <a:pt x="36819" y="63064"/>
                </a:cubicBezTo>
                <a:cubicBezTo>
                  <a:pt x="43471" y="60250"/>
                  <a:pt x="47565" y="54621"/>
                  <a:pt x="49356" y="47713"/>
                </a:cubicBezTo>
                <a:cubicBezTo>
                  <a:pt x="50124" y="44643"/>
                  <a:pt x="50379" y="41829"/>
                  <a:pt x="51659" y="39014"/>
                </a:cubicBezTo>
                <a:cubicBezTo>
                  <a:pt x="52682" y="36200"/>
                  <a:pt x="54473" y="34153"/>
                  <a:pt x="56776" y="32362"/>
                </a:cubicBezTo>
                <a:cubicBezTo>
                  <a:pt x="61381" y="29036"/>
                  <a:pt x="69824" y="25710"/>
                  <a:pt x="70080" y="18802"/>
                </a:cubicBezTo>
                <a:cubicBezTo>
                  <a:pt x="70336" y="10358"/>
                  <a:pt x="58567" y="5241"/>
                  <a:pt x="52170" y="2939"/>
                </a:cubicBezTo>
                <a:cubicBezTo>
                  <a:pt x="46928" y="1079"/>
                  <a:pt x="41351" y="1"/>
                  <a:pt x="358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/>
          <p:nvPr/>
        </p:nvSpPr>
        <p:spPr>
          <a:xfrm rot="-7583914">
            <a:off x="6410668" y="-1128506"/>
            <a:ext cx="3832868" cy="2647672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2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/>
          <p:nvPr/>
        </p:nvSpPr>
        <p:spPr>
          <a:xfrm>
            <a:off x="-515768" y="4350283"/>
            <a:ext cx="2073098" cy="1601425"/>
          </a:xfrm>
          <a:custGeom>
            <a:avLst/>
            <a:gdLst/>
            <a:ahLst/>
            <a:cxnLst/>
            <a:rect l="l" t="t" r="r" b="b"/>
            <a:pathLst>
              <a:path w="65594" h="50670" extrusionOk="0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6"/>
          <p:cNvSpPr/>
          <p:nvPr/>
        </p:nvSpPr>
        <p:spPr>
          <a:xfrm rot="-6957053">
            <a:off x="342205" y="5149142"/>
            <a:ext cx="2990312" cy="1702084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6"/>
          <p:cNvSpPr/>
          <p:nvPr/>
        </p:nvSpPr>
        <p:spPr>
          <a:xfrm rot="10435915">
            <a:off x="6553992" y="3069266"/>
            <a:ext cx="4775737" cy="3616567"/>
          </a:xfrm>
          <a:custGeom>
            <a:avLst/>
            <a:gdLst/>
            <a:ahLst/>
            <a:cxnLst/>
            <a:rect l="l" t="t" r="r" b="b"/>
            <a:pathLst>
              <a:path w="70337" h="65180" extrusionOk="0">
                <a:moveTo>
                  <a:pt x="35808" y="1"/>
                </a:moveTo>
                <a:cubicBezTo>
                  <a:pt x="32964" y="1"/>
                  <a:pt x="30129" y="285"/>
                  <a:pt x="27352" y="892"/>
                </a:cubicBezTo>
                <a:cubicBezTo>
                  <a:pt x="21724" y="1915"/>
                  <a:pt x="16095" y="4474"/>
                  <a:pt x="11745" y="8568"/>
                </a:cubicBezTo>
                <a:cubicBezTo>
                  <a:pt x="6391" y="13435"/>
                  <a:pt x="3815" y="20617"/>
                  <a:pt x="1374" y="27472"/>
                </a:cubicBezTo>
                <a:lnTo>
                  <a:pt x="1374" y="27472"/>
                </a:lnTo>
                <a:cubicBezTo>
                  <a:pt x="1493" y="26887"/>
                  <a:pt x="1624" y="26300"/>
                  <a:pt x="1767" y="25710"/>
                </a:cubicBezTo>
                <a:lnTo>
                  <a:pt x="1767" y="25710"/>
                </a:lnTo>
                <a:lnTo>
                  <a:pt x="999" y="28524"/>
                </a:lnTo>
                <a:cubicBezTo>
                  <a:pt x="1124" y="28174"/>
                  <a:pt x="1249" y="27824"/>
                  <a:pt x="1374" y="27472"/>
                </a:cubicBezTo>
                <a:lnTo>
                  <a:pt x="1374" y="27472"/>
                </a:lnTo>
                <a:cubicBezTo>
                  <a:pt x="0" y="34229"/>
                  <a:pt x="281" y="40587"/>
                  <a:pt x="3814" y="46946"/>
                </a:cubicBezTo>
                <a:cubicBezTo>
                  <a:pt x="7140" y="53086"/>
                  <a:pt x="12257" y="59482"/>
                  <a:pt x="18397" y="63064"/>
                </a:cubicBezTo>
                <a:cubicBezTo>
                  <a:pt x="21085" y="64530"/>
                  <a:pt x="24064" y="65180"/>
                  <a:pt x="27083" y="65180"/>
                </a:cubicBezTo>
                <a:cubicBezTo>
                  <a:pt x="30389" y="65180"/>
                  <a:pt x="33744" y="64401"/>
                  <a:pt x="36819" y="63064"/>
                </a:cubicBezTo>
                <a:cubicBezTo>
                  <a:pt x="43471" y="60250"/>
                  <a:pt x="47565" y="54621"/>
                  <a:pt x="49356" y="47713"/>
                </a:cubicBezTo>
                <a:cubicBezTo>
                  <a:pt x="50124" y="44643"/>
                  <a:pt x="50379" y="41829"/>
                  <a:pt x="51659" y="39014"/>
                </a:cubicBezTo>
                <a:cubicBezTo>
                  <a:pt x="52682" y="36200"/>
                  <a:pt x="54473" y="34153"/>
                  <a:pt x="56776" y="32362"/>
                </a:cubicBezTo>
                <a:cubicBezTo>
                  <a:pt x="61381" y="29036"/>
                  <a:pt x="69824" y="25710"/>
                  <a:pt x="70080" y="18802"/>
                </a:cubicBezTo>
                <a:cubicBezTo>
                  <a:pt x="70336" y="10358"/>
                  <a:pt x="58567" y="5241"/>
                  <a:pt x="52170" y="2939"/>
                </a:cubicBezTo>
                <a:cubicBezTo>
                  <a:pt x="46928" y="1079"/>
                  <a:pt x="41351" y="1"/>
                  <a:pt x="35808" y="1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717125" y="1458450"/>
            <a:ext cx="3855000" cy="22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717125" y="537850"/>
            <a:ext cx="77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 rot="-4399140">
            <a:off x="-1608356" y="3244939"/>
            <a:ext cx="3437300" cy="3185283"/>
          </a:xfrm>
          <a:custGeom>
            <a:avLst/>
            <a:gdLst/>
            <a:ahLst/>
            <a:cxnLst/>
            <a:rect l="l" t="t" r="r" b="b"/>
            <a:pathLst>
              <a:path w="70337" h="65180" extrusionOk="0">
                <a:moveTo>
                  <a:pt x="35808" y="1"/>
                </a:moveTo>
                <a:cubicBezTo>
                  <a:pt x="32964" y="1"/>
                  <a:pt x="30129" y="285"/>
                  <a:pt x="27352" y="892"/>
                </a:cubicBezTo>
                <a:cubicBezTo>
                  <a:pt x="21724" y="1915"/>
                  <a:pt x="16095" y="4474"/>
                  <a:pt x="11745" y="8568"/>
                </a:cubicBezTo>
                <a:cubicBezTo>
                  <a:pt x="6391" y="13435"/>
                  <a:pt x="3815" y="20617"/>
                  <a:pt x="1374" y="27472"/>
                </a:cubicBezTo>
                <a:lnTo>
                  <a:pt x="1374" y="27472"/>
                </a:lnTo>
                <a:cubicBezTo>
                  <a:pt x="1493" y="26887"/>
                  <a:pt x="1624" y="26300"/>
                  <a:pt x="1767" y="25710"/>
                </a:cubicBezTo>
                <a:lnTo>
                  <a:pt x="1767" y="25710"/>
                </a:lnTo>
                <a:lnTo>
                  <a:pt x="999" y="28524"/>
                </a:lnTo>
                <a:cubicBezTo>
                  <a:pt x="1124" y="28174"/>
                  <a:pt x="1249" y="27824"/>
                  <a:pt x="1374" y="27472"/>
                </a:cubicBezTo>
                <a:lnTo>
                  <a:pt x="1374" y="27472"/>
                </a:lnTo>
                <a:cubicBezTo>
                  <a:pt x="0" y="34229"/>
                  <a:pt x="281" y="40587"/>
                  <a:pt x="3814" y="46946"/>
                </a:cubicBezTo>
                <a:cubicBezTo>
                  <a:pt x="7140" y="53086"/>
                  <a:pt x="12257" y="59482"/>
                  <a:pt x="18397" y="63064"/>
                </a:cubicBezTo>
                <a:cubicBezTo>
                  <a:pt x="21085" y="64530"/>
                  <a:pt x="24064" y="65180"/>
                  <a:pt x="27083" y="65180"/>
                </a:cubicBezTo>
                <a:cubicBezTo>
                  <a:pt x="30389" y="65180"/>
                  <a:pt x="33744" y="64401"/>
                  <a:pt x="36819" y="63064"/>
                </a:cubicBezTo>
                <a:cubicBezTo>
                  <a:pt x="43471" y="60250"/>
                  <a:pt x="47565" y="54621"/>
                  <a:pt x="49356" y="47713"/>
                </a:cubicBezTo>
                <a:cubicBezTo>
                  <a:pt x="50124" y="44643"/>
                  <a:pt x="50379" y="41829"/>
                  <a:pt x="51659" y="39014"/>
                </a:cubicBezTo>
                <a:cubicBezTo>
                  <a:pt x="52682" y="36200"/>
                  <a:pt x="54473" y="34153"/>
                  <a:pt x="56776" y="32362"/>
                </a:cubicBezTo>
                <a:cubicBezTo>
                  <a:pt x="61381" y="29036"/>
                  <a:pt x="69824" y="25710"/>
                  <a:pt x="70080" y="18802"/>
                </a:cubicBezTo>
                <a:cubicBezTo>
                  <a:pt x="70336" y="10358"/>
                  <a:pt x="58567" y="5241"/>
                  <a:pt x="52170" y="2939"/>
                </a:cubicBezTo>
                <a:cubicBezTo>
                  <a:pt x="46928" y="1079"/>
                  <a:pt x="41351" y="1"/>
                  <a:pt x="358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 rot="4837893">
            <a:off x="-2069964" y="3638303"/>
            <a:ext cx="3832929" cy="2647714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2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/>
          <p:nvPr/>
        </p:nvSpPr>
        <p:spPr>
          <a:xfrm rot="-10256044">
            <a:off x="6048854" y="-1032522"/>
            <a:ext cx="3888752" cy="2213475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1296900" y="1072800"/>
            <a:ext cx="6550200" cy="29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6" name="Google Shape;66;p8"/>
          <p:cNvSpPr/>
          <p:nvPr/>
        </p:nvSpPr>
        <p:spPr>
          <a:xfrm rot="-9032846">
            <a:off x="-740448" y="-1499893"/>
            <a:ext cx="2730025" cy="4077418"/>
          </a:xfrm>
          <a:custGeom>
            <a:avLst/>
            <a:gdLst/>
            <a:ahLst/>
            <a:cxnLst/>
            <a:rect l="l" t="t" r="r" b="b"/>
            <a:pathLst>
              <a:path w="86381" h="129014" extrusionOk="0">
                <a:moveTo>
                  <a:pt x="9095" y="105033"/>
                </a:moveTo>
                <a:cubicBezTo>
                  <a:pt x="3143" y="98547"/>
                  <a:pt x="0" y="89581"/>
                  <a:pt x="598" y="80807"/>
                </a:cubicBezTo>
                <a:cubicBezTo>
                  <a:pt x="1196" y="72027"/>
                  <a:pt x="5528" y="63569"/>
                  <a:pt x="12303" y="57944"/>
                </a:cubicBezTo>
                <a:cubicBezTo>
                  <a:pt x="17503" y="53625"/>
                  <a:pt x="24534" y="50225"/>
                  <a:pt x="26032" y="43637"/>
                </a:cubicBezTo>
                <a:cubicBezTo>
                  <a:pt x="27947" y="35197"/>
                  <a:pt x="19302" y="26674"/>
                  <a:pt x="22053" y="18466"/>
                </a:cubicBezTo>
                <a:cubicBezTo>
                  <a:pt x="22902" y="15940"/>
                  <a:pt x="24740" y="13877"/>
                  <a:pt x="26694" y="12071"/>
                </a:cubicBezTo>
                <a:cubicBezTo>
                  <a:pt x="32922" y="6325"/>
                  <a:pt x="40655" y="2455"/>
                  <a:pt x="48991" y="913"/>
                </a:cubicBezTo>
                <a:cubicBezTo>
                  <a:pt x="53336" y="116"/>
                  <a:pt x="57958" y="0"/>
                  <a:pt x="62039" y="1691"/>
                </a:cubicBezTo>
                <a:cubicBezTo>
                  <a:pt x="67278" y="3863"/>
                  <a:pt x="70903" y="8684"/>
                  <a:pt x="73821" y="13537"/>
                </a:cubicBezTo>
                <a:cubicBezTo>
                  <a:pt x="81695" y="26629"/>
                  <a:pt x="86380" y="41824"/>
                  <a:pt x="85885" y="57090"/>
                </a:cubicBezTo>
                <a:cubicBezTo>
                  <a:pt x="85596" y="66037"/>
                  <a:pt x="83565" y="74836"/>
                  <a:pt x="81052" y="83430"/>
                </a:cubicBezTo>
                <a:cubicBezTo>
                  <a:pt x="79021" y="90352"/>
                  <a:pt x="76655" y="97236"/>
                  <a:pt x="72998" y="103452"/>
                </a:cubicBezTo>
                <a:cubicBezTo>
                  <a:pt x="67445" y="112894"/>
                  <a:pt x="52475" y="129014"/>
                  <a:pt x="39999" y="127458"/>
                </a:cubicBezTo>
                <a:cubicBezTo>
                  <a:pt x="35140" y="126854"/>
                  <a:pt x="31624" y="122181"/>
                  <a:pt x="27967" y="119360"/>
                </a:cubicBezTo>
                <a:cubicBezTo>
                  <a:pt x="21713" y="114533"/>
                  <a:pt x="14488" y="110914"/>
                  <a:pt x="9095" y="1050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 rot="10083165">
            <a:off x="-895678" y="-553195"/>
            <a:ext cx="3832690" cy="2647549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2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7690225" y="-125957"/>
            <a:ext cx="1102849" cy="1005302"/>
          </a:xfrm>
          <a:custGeom>
            <a:avLst/>
            <a:gdLst/>
            <a:ahLst/>
            <a:cxnLst/>
            <a:rect l="l" t="t" r="r" b="b"/>
            <a:pathLst>
              <a:path w="26354" h="24023" extrusionOk="0">
                <a:moveTo>
                  <a:pt x="11235" y="0"/>
                </a:moveTo>
                <a:cubicBezTo>
                  <a:pt x="9867" y="0"/>
                  <a:pt x="8467" y="285"/>
                  <a:pt x="7041" y="949"/>
                </a:cubicBezTo>
                <a:cubicBezTo>
                  <a:pt x="2047" y="3384"/>
                  <a:pt x="0" y="9525"/>
                  <a:pt x="1279" y="14898"/>
                </a:cubicBezTo>
                <a:cubicBezTo>
                  <a:pt x="2794" y="20655"/>
                  <a:pt x="8677" y="24022"/>
                  <a:pt x="14288" y="24022"/>
                </a:cubicBezTo>
                <a:cubicBezTo>
                  <a:pt x="18650" y="24022"/>
                  <a:pt x="22847" y="21987"/>
                  <a:pt x="24695" y="17456"/>
                </a:cubicBezTo>
                <a:cubicBezTo>
                  <a:pt x="25719" y="14898"/>
                  <a:pt x="26353" y="11572"/>
                  <a:pt x="25330" y="8880"/>
                </a:cubicBezTo>
                <a:cubicBezTo>
                  <a:pt x="24440" y="6322"/>
                  <a:pt x="22393" y="4786"/>
                  <a:pt x="20213" y="3384"/>
                </a:cubicBezTo>
                <a:lnTo>
                  <a:pt x="20213" y="3384"/>
                </a:lnTo>
                <a:lnTo>
                  <a:pt x="22004" y="4786"/>
                </a:lnTo>
                <a:cubicBezTo>
                  <a:pt x="18782" y="2323"/>
                  <a:pt x="15140" y="0"/>
                  <a:pt x="112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/>
          <p:nvPr/>
        </p:nvSpPr>
        <p:spPr>
          <a:xfrm rot="9499793" flipH="1">
            <a:off x="4799074" y="3742858"/>
            <a:ext cx="6288637" cy="4206941"/>
          </a:xfrm>
          <a:custGeom>
            <a:avLst/>
            <a:gdLst/>
            <a:ahLst/>
            <a:cxnLst/>
            <a:rect l="l" t="t" r="r" b="b"/>
            <a:pathLst>
              <a:path w="198985" h="133116" extrusionOk="0">
                <a:moveTo>
                  <a:pt x="7508" y="44717"/>
                </a:moveTo>
                <a:cubicBezTo>
                  <a:pt x="1684" y="54358"/>
                  <a:pt x="0" y="67515"/>
                  <a:pt x="6723" y="76546"/>
                </a:cubicBezTo>
                <a:cubicBezTo>
                  <a:pt x="16937" y="90269"/>
                  <a:pt x="39298" y="87319"/>
                  <a:pt x="52140" y="98618"/>
                </a:cubicBezTo>
                <a:cubicBezTo>
                  <a:pt x="62624" y="107835"/>
                  <a:pt x="60843" y="124116"/>
                  <a:pt x="74708" y="130068"/>
                </a:cubicBezTo>
                <a:cubicBezTo>
                  <a:pt x="81810" y="133115"/>
                  <a:pt x="90455" y="132209"/>
                  <a:pt x="96773" y="127761"/>
                </a:cubicBezTo>
                <a:cubicBezTo>
                  <a:pt x="101646" y="124329"/>
                  <a:pt x="104956" y="119174"/>
                  <a:pt x="108896" y="114700"/>
                </a:cubicBezTo>
                <a:cubicBezTo>
                  <a:pt x="118197" y="104127"/>
                  <a:pt x="131521" y="97191"/>
                  <a:pt x="145507" y="95649"/>
                </a:cubicBezTo>
                <a:cubicBezTo>
                  <a:pt x="152372" y="94890"/>
                  <a:pt x="159371" y="95372"/>
                  <a:pt x="166140" y="94003"/>
                </a:cubicBezTo>
                <a:cubicBezTo>
                  <a:pt x="177144" y="91779"/>
                  <a:pt x="187004" y="84446"/>
                  <a:pt x="192300" y="74541"/>
                </a:cubicBezTo>
                <a:cubicBezTo>
                  <a:pt x="198985" y="62058"/>
                  <a:pt x="198772" y="34934"/>
                  <a:pt x="187993" y="24348"/>
                </a:cubicBezTo>
                <a:cubicBezTo>
                  <a:pt x="182427" y="18885"/>
                  <a:pt x="174785" y="16153"/>
                  <a:pt x="167322" y="13865"/>
                </a:cubicBezTo>
                <a:cubicBezTo>
                  <a:pt x="136798" y="4513"/>
                  <a:pt x="103754" y="0"/>
                  <a:pt x="72992" y="8575"/>
                </a:cubicBezTo>
                <a:cubicBezTo>
                  <a:pt x="60792" y="11975"/>
                  <a:pt x="46092" y="14540"/>
                  <a:pt x="34503" y="19129"/>
                </a:cubicBezTo>
                <a:cubicBezTo>
                  <a:pt x="24258" y="23185"/>
                  <a:pt x="13093" y="35481"/>
                  <a:pt x="7508" y="4471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 rot="8613206">
            <a:off x="6187234" y="3960763"/>
            <a:ext cx="3512453" cy="2676752"/>
          </a:xfrm>
          <a:custGeom>
            <a:avLst/>
            <a:gdLst/>
            <a:ahLst/>
            <a:cxnLst/>
            <a:rect l="l" t="t" r="r" b="b"/>
            <a:pathLst>
              <a:path w="111140" h="84697" extrusionOk="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w="12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4603325" y="1334488"/>
            <a:ext cx="38550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4603325" y="2357713"/>
            <a:ext cx="3855000" cy="15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9"/>
          <p:cNvSpPr/>
          <p:nvPr/>
        </p:nvSpPr>
        <p:spPr>
          <a:xfrm>
            <a:off x="-2577390" y="2796493"/>
            <a:ext cx="6288921" cy="4207131"/>
          </a:xfrm>
          <a:custGeom>
            <a:avLst/>
            <a:gdLst/>
            <a:ahLst/>
            <a:cxnLst/>
            <a:rect l="l" t="t" r="r" b="b"/>
            <a:pathLst>
              <a:path w="198985" h="133116" extrusionOk="0">
                <a:moveTo>
                  <a:pt x="7508" y="44717"/>
                </a:moveTo>
                <a:cubicBezTo>
                  <a:pt x="1684" y="54358"/>
                  <a:pt x="0" y="67515"/>
                  <a:pt x="6723" y="76546"/>
                </a:cubicBezTo>
                <a:cubicBezTo>
                  <a:pt x="16937" y="90269"/>
                  <a:pt x="39298" y="87319"/>
                  <a:pt x="52140" y="98618"/>
                </a:cubicBezTo>
                <a:cubicBezTo>
                  <a:pt x="62624" y="107835"/>
                  <a:pt x="60843" y="124116"/>
                  <a:pt x="74708" y="130068"/>
                </a:cubicBezTo>
                <a:cubicBezTo>
                  <a:pt x="81810" y="133115"/>
                  <a:pt x="90455" y="132209"/>
                  <a:pt x="96773" y="127761"/>
                </a:cubicBezTo>
                <a:cubicBezTo>
                  <a:pt x="101646" y="124329"/>
                  <a:pt x="104956" y="119174"/>
                  <a:pt x="108896" y="114700"/>
                </a:cubicBezTo>
                <a:cubicBezTo>
                  <a:pt x="118197" y="104127"/>
                  <a:pt x="131521" y="97191"/>
                  <a:pt x="145507" y="95649"/>
                </a:cubicBezTo>
                <a:cubicBezTo>
                  <a:pt x="152372" y="94890"/>
                  <a:pt x="159371" y="95372"/>
                  <a:pt x="166140" y="94003"/>
                </a:cubicBezTo>
                <a:cubicBezTo>
                  <a:pt x="177144" y="91779"/>
                  <a:pt x="187004" y="84446"/>
                  <a:pt x="192300" y="74541"/>
                </a:cubicBezTo>
                <a:cubicBezTo>
                  <a:pt x="198985" y="62058"/>
                  <a:pt x="198772" y="34934"/>
                  <a:pt x="187993" y="24348"/>
                </a:cubicBezTo>
                <a:cubicBezTo>
                  <a:pt x="182427" y="18885"/>
                  <a:pt x="174785" y="16153"/>
                  <a:pt x="167322" y="13865"/>
                </a:cubicBezTo>
                <a:cubicBezTo>
                  <a:pt x="136798" y="4513"/>
                  <a:pt x="103754" y="0"/>
                  <a:pt x="72992" y="8575"/>
                </a:cubicBezTo>
                <a:cubicBezTo>
                  <a:pt x="60792" y="11975"/>
                  <a:pt x="46092" y="14540"/>
                  <a:pt x="34503" y="19129"/>
                </a:cubicBezTo>
                <a:cubicBezTo>
                  <a:pt x="24258" y="23185"/>
                  <a:pt x="13093" y="35481"/>
                  <a:pt x="7508" y="4471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 rot="1826970">
            <a:off x="-239033" y="-1686961"/>
            <a:ext cx="3437193" cy="3185183"/>
          </a:xfrm>
          <a:custGeom>
            <a:avLst/>
            <a:gdLst/>
            <a:ahLst/>
            <a:cxnLst/>
            <a:rect l="l" t="t" r="r" b="b"/>
            <a:pathLst>
              <a:path w="70337" h="65180" extrusionOk="0">
                <a:moveTo>
                  <a:pt x="35808" y="1"/>
                </a:moveTo>
                <a:cubicBezTo>
                  <a:pt x="32964" y="1"/>
                  <a:pt x="30129" y="285"/>
                  <a:pt x="27352" y="892"/>
                </a:cubicBezTo>
                <a:cubicBezTo>
                  <a:pt x="21724" y="1915"/>
                  <a:pt x="16095" y="4474"/>
                  <a:pt x="11745" y="8568"/>
                </a:cubicBezTo>
                <a:cubicBezTo>
                  <a:pt x="6391" y="13435"/>
                  <a:pt x="3815" y="20617"/>
                  <a:pt x="1374" y="27472"/>
                </a:cubicBezTo>
                <a:lnTo>
                  <a:pt x="1374" y="27472"/>
                </a:lnTo>
                <a:cubicBezTo>
                  <a:pt x="1493" y="26887"/>
                  <a:pt x="1624" y="26300"/>
                  <a:pt x="1767" y="25710"/>
                </a:cubicBezTo>
                <a:lnTo>
                  <a:pt x="1767" y="25710"/>
                </a:lnTo>
                <a:lnTo>
                  <a:pt x="999" y="28524"/>
                </a:lnTo>
                <a:cubicBezTo>
                  <a:pt x="1124" y="28174"/>
                  <a:pt x="1249" y="27824"/>
                  <a:pt x="1374" y="27472"/>
                </a:cubicBezTo>
                <a:lnTo>
                  <a:pt x="1374" y="27472"/>
                </a:lnTo>
                <a:cubicBezTo>
                  <a:pt x="0" y="34229"/>
                  <a:pt x="281" y="40587"/>
                  <a:pt x="3814" y="46946"/>
                </a:cubicBezTo>
                <a:cubicBezTo>
                  <a:pt x="7140" y="53086"/>
                  <a:pt x="12257" y="59482"/>
                  <a:pt x="18397" y="63064"/>
                </a:cubicBezTo>
                <a:cubicBezTo>
                  <a:pt x="21085" y="64530"/>
                  <a:pt x="24064" y="65180"/>
                  <a:pt x="27083" y="65180"/>
                </a:cubicBezTo>
                <a:cubicBezTo>
                  <a:pt x="30389" y="65180"/>
                  <a:pt x="33744" y="64401"/>
                  <a:pt x="36819" y="63064"/>
                </a:cubicBezTo>
                <a:cubicBezTo>
                  <a:pt x="43471" y="60250"/>
                  <a:pt x="47565" y="54621"/>
                  <a:pt x="49356" y="47713"/>
                </a:cubicBezTo>
                <a:cubicBezTo>
                  <a:pt x="50124" y="44643"/>
                  <a:pt x="50379" y="41829"/>
                  <a:pt x="51659" y="39014"/>
                </a:cubicBezTo>
                <a:cubicBezTo>
                  <a:pt x="52682" y="36200"/>
                  <a:pt x="54473" y="34153"/>
                  <a:pt x="56776" y="32362"/>
                </a:cubicBezTo>
                <a:cubicBezTo>
                  <a:pt x="61381" y="29036"/>
                  <a:pt x="69824" y="25710"/>
                  <a:pt x="70080" y="18802"/>
                </a:cubicBezTo>
                <a:cubicBezTo>
                  <a:pt x="70336" y="10358"/>
                  <a:pt x="58567" y="5241"/>
                  <a:pt x="52170" y="2939"/>
                </a:cubicBezTo>
                <a:cubicBezTo>
                  <a:pt x="46928" y="1079"/>
                  <a:pt x="41351" y="1"/>
                  <a:pt x="358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 rot="-10535973">
            <a:off x="-495030" y="-1703917"/>
            <a:ext cx="3832819" cy="2647638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2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>
            <a:off x="5611905" y="-2108788"/>
            <a:ext cx="3512580" cy="2676849"/>
          </a:xfrm>
          <a:custGeom>
            <a:avLst/>
            <a:gdLst/>
            <a:ahLst/>
            <a:cxnLst/>
            <a:rect l="l" t="t" r="r" b="b"/>
            <a:pathLst>
              <a:path w="111140" h="84697" extrusionOk="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w="12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8251942" y="-98073"/>
            <a:ext cx="727877" cy="666128"/>
          </a:xfrm>
          <a:custGeom>
            <a:avLst/>
            <a:gdLst/>
            <a:ahLst/>
            <a:cxnLst/>
            <a:rect l="l" t="t" r="r" b="b"/>
            <a:pathLst>
              <a:path w="7676" h="7025" extrusionOk="0">
                <a:moveTo>
                  <a:pt x="3600" y="1"/>
                </a:moveTo>
                <a:cubicBezTo>
                  <a:pt x="2024" y="1"/>
                  <a:pt x="914" y="764"/>
                  <a:pt x="512" y="2470"/>
                </a:cubicBezTo>
                <a:cubicBezTo>
                  <a:pt x="0" y="4394"/>
                  <a:pt x="768" y="6696"/>
                  <a:pt x="2814" y="6952"/>
                </a:cubicBezTo>
                <a:cubicBezTo>
                  <a:pt x="3060" y="7001"/>
                  <a:pt x="3309" y="7024"/>
                  <a:pt x="3559" y="7024"/>
                </a:cubicBezTo>
                <a:cubicBezTo>
                  <a:pt x="5256" y="7024"/>
                  <a:pt x="6941" y="5938"/>
                  <a:pt x="7164" y="4261"/>
                </a:cubicBezTo>
                <a:cubicBezTo>
                  <a:pt x="7676" y="1958"/>
                  <a:pt x="7420" y="423"/>
                  <a:pt x="4984" y="167"/>
                </a:cubicBezTo>
                <a:cubicBezTo>
                  <a:pt x="4491" y="57"/>
                  <a:pt x="4028" y="1"/>
                  <a:pt x="36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 rot="-5378246">
            <a:off x="7937419" y="4267876"/>
            <a:ext cx="2073140" cy="1601457"/>
          </a:xfrm>
          <a:custGeom>
            <a:avLst/>
            <a:gdLst/>
            <a:ahLst/>
            <a:cxnLst/>
            <a:rect l="l" t="t" r="r" b="b"/>
            <a:pathLst>
              <a:path w="65594" h="50670" extrusionOk="0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 rot="-3788950">
            <a:off x="7263013" y="4329487"/>
            <a:ext cx="3888771" cy="2213486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2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/>
          <p:nvPr/>
        </p:nvSpPr>
        <p:spPr>
          <a:xfrm rot="-9700697" flipH="1">
            <a:off x="-423826" y="3123639"/>
            <a:ext cx="3512541" cy="2676819"/>
          </a:xfrm>
          <a:custGeom>
            <a:avLst/>
            <a:gdLst/>
            <a:ahLst/>
            <a:cxnLst/>
            <a:rect l="l" t="t" r="r" b="b"/>
            <a:pathLst>
              <a:path w="111140" h="84697" extrusionOk="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5578825" y="2500475"/>
            <a:ext cx="2847900" cy="17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Hammersmith One"/>
                <a:ea typeface="Hammersmith One"/>
                <a:cs typeface="Hammersmith One"/>
                <a:sym typeface="Hammersmith One"/>
              </a:defRPr>
            </a:lvl1pPr>
          </a:lstStyle>
          <a:p>
            <a:endParaRPr/>
          </a:p>
        </p:txBody>
      </p:sp>
      <p:sp>
        <p:nvSpPr>
          <p:cNvPr id="84" name="Google Shape;84;p10"/>
          <p:cNvSpPr/>
          <p:nvPr/>
        </p:nvSpPr>
        <p:spPr>
          <a:xfrm rot="7721202">
            <a:off x="-1766568" y="-1110498"/>
            <a:ext cx="3888760" cy="2213480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0"/>
          <p:cNvSpPr/>
          <p:nvPr/>
        </p:nvSpPr>
        <p:spPr>
          <a:xfrm rot="7878139">
            <a:off x="-1022186" y="-804467"/>
            <a:ext cx="2073067" cy="1601401"/>
          </a:xfrm>
          <a:custGeom>
            <a:avLst/>
            <a:gdLst/>
            <a:ahLst/>
            <a:cxnLst/>
            <a:rect l="l" t="t" r="r" b="b"/>
            <a:pathLst>
              <a:path w="65594" h="50670" extrusionOk="0">
                <a:moveTo>
                  <a:pt x="18544" y="2296"/>
                </a:moveTo>
                <a:cubicBezTo>
                  <a:pt x="22696" y="258"/>
                  <a:pt x="27690" y="1"/>
                  <a:pt x="32022" y="1608"/>
                </a:cubicBezTo>
                <a:cubicBezTo>
                  <a:pt x="36361" y="3215"/>
                  <a:pt x="39986" y="6653"/>
                  <a:pt x="41818" y="10909"/>
                </a:cubicBezTo>
                <a:cubicBezTo>
                  <a:pt x="43225" y="14174"/>
                  <a:pt x="43894" y="18223"/>
                  <a:pt x="46992" y="19959"/>
                </a:cubicBezTo>
                <a:cubicBezTo>
                  <a:pt x="50964" y="22182"/>
                  <a:pt x="56550" y="19084"/>
                  <a:pt x="60278" y="21694"/>
                </a:cubicBezTo>
                <a:cubicBezTo>
                  <a:pt x="61428" y="22497"/>
                  <a:pt x="62193" y="23731"/>
                  <a:pt x="62817" y="24985"/>
                </a:cubicBezTo>
                <a:cubicBezTo>
                  <a:pt x="64790" y="28983"/>
                  <a:pt x="65593" y="33456"/>
                  <a:pt x="65131" y="37885"/>
                </a:cubicBezTo>
                <a:cubicBezTo>
                  <a:pt x="64886" y="40199"/>
                  <a:pt x="64256" y="42545"/>
                  <a:pt x="62797" y="44357"/>
                </a:cubicBezTo>
                <a:cubicBezTo>
                  <a:pt x="60927" y="46671"/>
                  <a:pt x="57957" y="47783"/>
                  <a:pt x="55071" y="48535"/>
                </a:cubicBezTo>
                <a:cubicBezTo>
                  <a:pt x="47301" y="50560"/>
                  <a:pt x="38938" y="50669"/>
                  <a:pt x="31315" y="48150"/>
                </a:cubicBezTo>
                <a:cubicBezTo>
                  <a:pt x="26848" y="46671"/>
                  <a:pt x="22709" y="44338"/>
                  <a:pt x="18749" y="41793"/>
                </a:cubicBezTo>
                <a:cubicBezTo>
                  <a:pt x="15555" y="39743"/>
                  <a:pt x="12437" y="37525"/>
                  <a:pt x="9847" y="34761"/>
                </a:cubicBezTo>
                <a:cubicBezTo>
                  <a:pt x="5907" y="30558"/>
                  <a:pt x="0" y="20608"/>
                  <a:pt x="2642" y="14547"/>
                </a:cubicBezTo>
                <a:cubicBezTo>
                  <a:pt x="3670" y="12188"/>
                  <a:pt x="6550" y="11108"/>
                  <a:pt x="8517" y="9681"/>
                </a:cubicBezTo>
                <a:cubicBezTo>
                  <a:pt x="11878" y="7245"/>
                  <a:pt x="14777" y="4140"/>
                  <a:pt x="18544" y="229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0"/>
          <p:cNvSpPr/>
          <p:nvPr/>
        </p:nvSpPr>
        <p:spPr>
          <a:xfrm rot="910967">
            <a:off x="5858648" y="3856348"/>
            <a:ext cx="3832822" cy="2647640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2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/>
          <p:nvPr/>
        </p:nvSpPr>
        <p:spPr>
          <a:xfrm rot="-1619563">
            <a:off x="6096211" y="4168513"/>
            <a:ext cx="3888831" cy="2213520"/>
          </a:xfrm>
          <a:custGeom>
            <a:avLst/>
            <a:gdLst/>
            <a:ahLst/>
            <a:cxnLst/>
            <a:rect l="l" t="t" r="r" b="b"/>
            <a:pathLst>
              <a:path w="123043" h="70036" extrusionOk="0">
                <a:moveTo>
                  <a:pt x="86464" y="64893"/>
                </a:moveTo>
                <a:cubicBezTo>
                  <a:pt x="87190" y="64649"/>
                  <a:pt x="87903" y="64386"/>
                  <a:pt x="88617" y="64116"/>
                </a:cubicBezTo>
                <a:cubicBezTo>
                  <a:pt x="103869" y="58286"/>
                  <a:pt x="123043" y="45502"/>
                  <a:pt x="119411" y="26997"/>
                </a:cubicBezTo>
                <a:cubicBezTo>
                  <a:pt x="118434" y="22002"/>
                  <a:pt x="114674" y="16899"/>
                  <a:pt x="109352" y="15478"/>
                </a:cubicBezTo>
                <a:cubicBezTo>
                  <a:pt x="101485" y="13377"/>
                  <a:pt x="94672" y="17432"/>
                  <a:pt x="87203" y="18474"/>
                </a:cubicBezTo>
                <a:cubicBezTo>
                  <a:pt x="72265" y="20550"/>
                  <a:pt x="64481" y="5406"/>
                  <a:pt x="50951" y="2411"/>
                </a:cubicBezTo>
                <a:cubicBezTo>
                  <a:pt x="40057" y="1"/>
                  <a:pt x="38244" y="11211"/>
                  <a:pt x="30679" y="14508"/>
                </a:cubicBezTo>
                <a:cubicBezTo>
                  <a:pt x="21860" y="18345"/>
                  <a:pt x="12437" y="7380"/>
                  <a:pt x="3632" y="10761"/>
                </a:cubicBezTo>
                <a:cubicBezTo>
                  <a:pt x="238" y="12065"/>
                  <a:pt x="0" y="16404"/>
                  <a:pt x="636" y="19926"/>
                </a:cubicBezTo>
                <a:cubicBezTo>
                  <a:pt x="3985" y="38515"/>
                  <a:pt x="19630" y="55181"/>
                  <a:pt x="38231" y="63242"/>
                </a:cubicBezTo>
                <a:cubicBezTo>
                  <a:pt x="53850" y="70010"/>
                  <a:pt x="71455" y="70035"/>
                  <a:pt x="86464" y="648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125" y="521225"/>
            <a:ext cx="7709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Hammersmith One"/>
              <a:buNone/>
              <a:defRPr sz="3000">
                <a:solidFill>
                  <a:schemeClr val="dk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7125" y="1228675"/>
            <a:ext cx="7709700" cy="3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  <a:defRPr sz="1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9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82" name="Google Shape;382;p39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E1whdORpoGIr0MclFEpplp/Untitled?node-id=0%3A1&amp;t=nkiRbz6LIZnK9CaM-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"/>
          <p:cNvSpPr txBox="1">
            <a:spLocks noGrp="1"/>
          </p:cNvSpPr>
          <p:nvPr>
            <p:ph type="ctrTitle"/>
          </p:nvPr>
        </p:nvSpPr>
        <p:spPr>
          <a:xfrm>
            <a:off x="551688" y="520499"/>
            <a:ext cx="4247212" cy="25622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" sz="5000" dirty="0">
                <a:solidFill>
                  <a:schemeClr val="accent2"/>
                </a:solidFill>
              </a:rPr>
              <a:t>USABILIDADE</a:t>
            </a:r>
            <a:r>
              <a:rPr lang="en" sz="5000" dirty="0">
                <a:solidFill>
                  <a:srgbClr val="365458"/>
                </a:solidFill>
              </a:rPr>
              <a:t> ANS</a:t>
            </a:r>
            <a:endParaRPr lang="en" sz="6000" dirty="0"/>
          </a:p>
        </p:txBody>
      </p:sp>
      <p:sp>
        <p:nvSpPr>
          <p:cNvPr id="389" name="Google Shape;389;p41"/>
          <p:cNvSpPr txBox="1">
            <a:spLocks noGrp="1"/>
          </p:cNvSpPr>
          <p:nvPr>
            <p:ph type="subTitle" idx="1"/>
          </p:nvPr>
        </p:nvSpPr>
        <p:spPr>
          <a:xfrm>
            <a:off x="653741" y="3558712"/>
            <a:ext cx="5525619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200" dirty="0"/>
              <a:t>Bárbara </a:t>
            </a:r>
            <a:r>
              <a:rPr lang="en" sz="1200" dirty="0" err="1"/>
              <a:t>Espanhol</a:t>
            </a:r>
            <a:r>
              <a:rPr lang="en" sz="1200" dirty="0"/>
              <a:t> - 321119046</a:t>
            </a:r>
            <a:endParaRPr lang="pt-BR" sz="1200"/>
          </a:p>
          <a:p>
            <a:r>
              <a:rPr lang="en" sz="1200" dirty="0"/>
              <a:t>Ellen Nagle Ferreira - 321121083</a:t>
            </a:r>
          </a:p>
          <a:p>
            <a:r>
              <a:rPr lang="en" sz="1200" dirty="0"/>
              <a:t>Gabriel Augusto Malta Costa - 320256074</a:t>
            </a:r>
          </a:p>
          <a:p>
            <a:r>
              <a:rPr lang="en" sz="1200" dirty="0"/>
              <a:t>Lucas Henrique Pereira Lacerda - 320251138</a:t>
            </a:r>
          </a:p>
          <a:p>
            <a:r>
              <a:rPr lang="en" sz="1200" dirty="0"/>
              <a:t>Thales Rocha Soares - 321111555</a:t>
            </a:r>
          </a:p>
          <a:p>
            <a:endParaRPr lang="en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pic>
        <p:nvPicPr>
          <p:cNvPr id="390" name="Google Shape;390;p41"/>
          <p:cNvPicPr preferRelativeResize="0"/>
          <p:nvPr/>
        </p:nvPicPr>
        <p:blipFill rotWithShape="1">
          <a:blip r:embed="rId3">
            <a:alphaModFix/>
          </a:blip>
          <a:srcRect l="14237" t="1468" r="20692" b="646"/>
          <a:stretch/>
        </p:blipFill>
        <p:spPr>
          <a:xfrm flipH="1">
            <a:off x="4850750" y="870001"/>
            <a:ext cx="3392700" cy="3403500"/>
          </a:xfrm>
          <a:prstGeom prst="ellipse">
            <a:avLst/>
          </a:prstGeom>
          <a:noFill/>
          <a:ln>
            <a:noFill/>
          </a:ln>
          <a:effectLst>
            <a:outerShdw dist="123825" dir="7560000" algn="bl" rotWithShape="0">
              <a:schemeClr val="accent2"/>
            </a:outerShdw>
          </a:effectLst>
        </p:spPr>
      </p:pic>
      <p:sp>
        <p:nvSpPr>
          <p:cNvPr id="391" name="Google Shape;391;p41"/>
          <p:cNvSpPr/>
          <p:nvPr/>
        </p:nvSpPr>
        <p:spPr>
          <a:xfrm rot="1767148">
            <a:off x="7855529" y="1751384"/>
            <a:ext cx="839740" cy="1196421"/>
          </a:xfrm>
          <a:custGeom>
            <a:avLst/>
            <a:gdLst/>
            <a:ahLst/>
            <a:cxnLst/>
            <a:rect l="l" t="t" r="r" b="b"/>
            <a:pathLst>
              <a:path w="86381" h="129014" extrusionOk="0">
                <a:moveTo>
                  <a:pt x="9095" y="105033"/>
                </a:moveTo>
                <a:cubicBezTo>
                  <a:pt x="3143" y="98547"/>
                  <a:pt x="0" y="89581"/>
                  <a:pt x="598" y="80807"/>
                </a:cubicBezTo>
                <a:cubicBezTo>
                  <a:pt x="1196" y="72027"/>
                  <a:pt x="5528" y="63569"/>
                  <a:pt x="12303" y="57944"/>
                </a:cubicBezTo>
                <a:cubicBezTo>
                  <a:pt x="17503" y="53625"/>
                  <a:pt x="24534" y="50225"/>
                  <a:pt x="26032" y="43637"/>
                </a:cubicBezTo>
                <a:cubicBezTo>
                  <a:pt x="27947" y="35197"/>
                  <a:pt x="19302" y="26674"/>
                  <a:pt x="22053" y="18466"/>
                </a:cubicBezTo>
                <a:cubicBezTo>
                  <a:pt x="22902" y="15940"/>
                  <a:pt x="24740" y="13877"/>
                  <a:pt x="26694" y="12071"/>
                </a:cubicBezTo>
                <a:cubicBezTo>
                  <a:pt x="32922" y="6325"/>
                  <a:pt x="40655" y="2455"/>
                  <a:pt x="48991" y="913"/>
                </a:cubicBezTo>
                <a:cubicBezTo>
                  <a:pt x="53336" y="116"/>
                  <a:pt x="57958" y="0"/>
                  <a:pt x="62039" y="1691"/>
                </a:cubicBezTo>
                <a:cubicBezTo>
                  <a:pt x="67278" y="3863"/>
                  <a:pt x="70903" y="8684"/>
                  <a:pt x="73821" y="13537"/>
                </a:cubicBezTo>
                <a:cubicBezTo>
                  <a:pt x="81695" y="26629"/>
                  <a:pt x="86380" y="41824"/>
                  <a:pt x="85885" y="57090"/>
                </a:cubicBezTo>
                <a:cubicBezTo>
                  <a:pt x="85596" y="66037"/>
                  <a:pt x="83565" y="74836"/>
                  <a:pt x="81052" y="83430"/>
                </a:cubicBezTo>
                <a:cubicBezTo>
                  <a:pt x="79021" y="90352"/>
                  <a:pt x="76655" y="97236"/>
                  <a:pt x="72998" y="103452"/>
                </a:cubicBezTo>
                <a:cubicBezTo>
                  <a:pt x="67445" y="112894"/>
                  <a:pt x="52475" y="129014"/>
                  <a:pt x="39999" y="127458"/>
                </a:cubicBezTo>
                <a:cubicBezTo>
                  <a:pt x="35140" y="126854"/>
                  <a:pt x="31624" y="122181"/>
                  <a:pt x="27967" y="119360"/>
                </a:cubicBezTo>
                <a:cubicBezTo>
                  <a:pt x="21713" y="114533"/>
                  <a:pt x="14488" y="110914"/>
                  <a:pt x="9095" y="1050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1"/>
          <p:cNvSpPr/>
          <p:nvPr/>
        </p:nvSpPr>
        <p:spPr>
          <a:xfrm rot="3355216">
            <a:off x="5974390" y="3798691"/>
            <a:ext cx="3832795" cy="2647622"/>
          </a:xfrm>
          <a:custGeom>
            <a:avLst/>
            <a:gdLst/>
            <a:ahLst/>
            <a:cxnLst/>
            <a:rect l="l" t="t" r="r" b="b"/>
            <a:pathLst>
              <a:path w="121270" h="83771" extrusionOk="0">
                <a:moveTo>
                  <a:pt x="101100" y="55618"/>
                </a:moveTo>
                <a:cubicBezTo>
                  <a:pt x="101569" y="55020"/>
                  <a:pt x="102032" y="54410"/>
                  <a:pt x="102481" y="53799"/>
                </a:cubicBezTo>
                <a:cubicBezTo>
                  <a:pt x="112123" y="40616"/>
                  <a:pt x="121269" y="19470"/>
                  <a:pt x="108170" y="5908"/>
                </a:cubicBezTo>
                <a:cubicBezTo>
                  <a:pt x="104635" y="2244"/>
                  <a:pt x="98708" y="1"/>
                  <a:pt x="93470" y="1698"/>
                </a:cubicBezTo>
                <a:cubicBezTo>
                  <a:pt x="85718" y="4204"/>
                  <a:pt x="82203" y="11313"/>
                  <a:pt x="76495" y="16243"/>
                </a:cubicBezTo>
                <a:cubicBezTo>
                  <a:pt x="65086" y="26097"/>
                  <a:pt x="50322" y="17612"/>
                  <a:pt x="37338" y="22452"/>
                </a:cubicBezTo>
                <a:cubicBezTo>
                  <a:pt x="26880" y="26347"/>
                  <a:pt x="31450" y="36741"/>
                  <a:pt x="26887" y="43624"/>
                </a:cubicBezTo>
                <a:cubicBezTo>
                  <a:pt x="21571" y="51633"/>
                  <a:pt x="7694" y="47545"/>
                  <a:pt x="2141" y="55168"/>
                </a:cubicBezTo>
                <a:cubicBezTo>
                  <a:pt x="0" y="58106"/>
                  <a:pt x="2160" y="61879"/>
                  <a:pt x="4609" y="64488"/>
                </a:cubicBezTo>
                <a:cubicBezTo>
                  <a:pt x="17516" y="78275"/>
                  <a:pt x="39703" y="83771"/>
                  <a:pt x="59700" y="80435"/>
                </a:cubicBezTo>
                <a:cubicBezTo>
                  <a:pt x="76488" y="77633"/>
                  <a:pt x="91285" y="68094"/>
                  <a:pt x="101100" y="55618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89;p41">
            <a:extLst>
              <a:ext uri="{FF2B5EF4-FFF2-40B4-BE49-F238E27FC236}">
                <a16:creationId xmlns:a16="http://schemas.microsoft.com/office/drawing/2014/main" id="{50CF9CA1-CD2E-CD51-B9F9-9908B9038B72}"/>
              </a:ext>
            </a:extLst>
          </p:cNvPr>
          <p:cNvSpPr txBox="1">
            <a:spLocks/>
          </p:cNvSpPr>
          <p:nvPr/>
        </p:nvSpPr>
        <p:spPr>
          <a:xfrm>
            <a:off x="1724623" y="2721193"/>
            <a:ext cx="3392700" cy="7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/>
            <a:r>
              <a:rPr lang="pt-BR" dirty="0"/>
              <a:t>Agência Nacional de Saúde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4"/>
          <p:cNvSpPr txBox="1">
            <a:spLocks noGrp="1"/>
          </p:cNvSpPr>
          <p:nvPr>
            <p:ph type="title"/>
          </p:nvPr>
        </p:nvSpPr>
        <p:spPr>
          <a:xfrm>
            <a:off x="4603325" y="1344693"/>
            <a:ext cx="38550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INTRODUÇÃO.</a:t>
            </a:r>
            <a:endParaRPr dirty="0"/>
          </a:p>
        </p:txBody>
      </p:sp>
      <p:sp>
        <p:nvSpPr>
          <p:cNvPr id="424" name="Google Shape;424;p44"/>
          <p:cNvSpPr txBox="1">
            <a:spLocks noGrp="1"/>
          </p:cNvSpPr>
          <p:nvPr>
            <p:ph type="subTitle" idx="1"/>
          </p:nvPr>
        </p:nvSpPr>
        <p:spPr>
          <a:xfrm>
            <a:off x="4603325" y="2357713"/>
            <a:ext cx="3855000" cy="21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 err="1"/>
              <a:t>Selecionamos</a:t>
            </a:r>
            <a:r>
              <a:rPr lang="en" dirty="0"/>
              <a:t> a ANS, </a:t>
            </a:r>
            <a:r>
              <a:rPr lang="en" dirty="0" err="1"/>
              <a:t>Agência</a:t>
            </a:r>
            <a:r>
              <a:rPr lang="en" dirty="0"/>
              <a:t> Nacional de </a:t>
            </a:r>
            <a:r>
              <a:rPr lang="en" dirty="0" err="1"/>
              <a:t>Saúde</a:t>
            </a:r>
            <a:r>
              <a:rPr lang="en" dirty="0"/>
              <a:t>, para </a:t>
            </a:r>
            <a:r>
              <a:rPr lang="en" dirty="0" err="1"/>
              <a:t>demonstrar</a:t>
            </a:r>
            <a:r>
              <a:rPr lang="en" dirty="0"/>
              <a:t> </a:t>
            </a:r>
            <a:r>
              <a:rPr lang="en" dirty="0" err="1"/>
              <a:t>alguns</a:t>
            </a:r>
            <a:r>
              <a:rPr lang="en" dirty="0"/>
              <a:t> </a:t>
            </a:r>
            <a:r>
              <a:rPr lang="en" dirty="0" err="1"/>
              <a:t>problemas</a:t>
            </a:r>
            <a:r>
              <a:rPr lang="en" dirty="0"/>
              <a:t> que </a:t>
            </a:r>
            <a:r>
              <a:rPr lang="en" dirty="0" err="1"/>
              <a:t>seu</a:t>
            </a:r>
            <a:r>
              <a:rPr lang="en" dirty="0"/>
              <a:t> site </a:t>
            </a:r>
            <a:r>
              <a:rPr lang="en" dirty="0" err="1"/>
              <a:t>contém</a:t>
            </a:r>
            <a:r>
              <a:rPr lang="en" dirty="0"/>
              <a:t>, </a:t>
            </a:r>
            <a:r>
              <a:rPr lang="en" dirty="0" err="1"/>
              <a:t>dificultando</a:t>
            </a:r>
            <a:r>
              <a:rPr lang="en" dirty="0"/>
              <a:t> </a:t>
            </a:r>
            <a:r>
              <a:rPr lang="en" dirty="0" err="1"/>
              <a:t>na</a:t>
            </a:r>
            <a:r>
              <a:rPr lang="en" dirty="0"/>
              <a:t> </a:t>
            </a:r>
            <a:r>
              <a:rPr lang="en" dirty="0" err="1"/>
              <a:t>solução</a:t>
            </a:r>
            <a:r>
              <a:rPr lang="en" dirty="0"/>
              <a:t> de </a:t>
            </a:r>
            <a:r>
              <a:rPr lang="en" dirty="0" err="1"/>
              <a:t>problemas</a:t>
            </a:r>
            <a:r>
              <a:rPr lang="en" dirty="0"/>
              <a:t> </a:t>
            </a:r>
            <a:r>
              <a:rPr lang="en" dirty="0" err="1"/>
              <a:t>originados</a:t>
            </a:r>
            <a:r>
              <a:rPr lang="en" dirty="0"/>
              <a:t> dos </a:t>
            </a:r>
            <a:r>
              <a:rPr lang="en" dirty="0" err="1"/>
              <a:t>planos</a:t>
            </a:r>
            <a:r>
              <a:rPr lang="en" dirty="0"/>
              <a:t> de </a:t>
            </a:r>
            <a:r>
              <a:rPr lang="en" dirty="0" err="1"/>
              <a:t>saúde</a:t>
            </a:r>
            <a:r>
              <a:rPr lang="en" dirty="0"/>
              <a:t>.</a:t>
            </a:r>
          </a:p>
        </p:txBody>
      </p:sp>
      <p:pic>
        <p:nvPicPr>
          <p:cNvPr id="425" name="Google Shape;425;p44"/>
          <p:cNvPicPr preferRelativeResize="0"/>
          <p:nvPr/>
        </p:nvPicPr>
        <p:blipFill rotWithShape="1">
          <a:blip r:embed="rId3">
            <a:alphaModFix/>
          </a:blip>
          <a:srcRect l="10127" r="10127"/>
          <a:stretch/>
        </p:blipFill>
        <p:spPr>
          <a:xfrm flipH="1">
            <a:off x="964550" y="870001"/>
            <a:ext cx="3392700" cy="3403500"/>
          </a:xfrm>
          <a:prstGeom prst="ellipse">
            <a:avLst/>
          </a:prstGeom>
          <a:noFill/>
          <a:ln>
            <a:noFill/>
          </a:ln>
          <a:effectLst>
            <a:outerShdw dist="123825" dir="7560000" algn="bl" rotWithShape="0">
              <a:schemeClr val="accent2"/>
            </a:outerShdw>
          </a:effectLst>
        </p:spPr>
      </p:pic>
      <p:sp>
        <p:nvSpPr>
          <p:cNvPr id="426" name="Google Shape;426;p44"/>
          <p:cNvSpPr/>
          <p:nvPr/>
        </p:nvSpPr>
        <p:spPr>
          <a:xfrm rot="-9700697" flipH="1">
            <a:off x="-423826" y="3123639"/>
            <a:ext cx="3512541" cy="2676819"/>
          </a:xfrm>
          <a:custGeom>
            <a:avLst/>
            <a:gdLst/>
            <a:ahLst/>
            <a:cxnLst/>
            <a:rect l="l" t="t" r="r" b="b"/>
            <a:pathLst>
              <a:path w="111140" h="84697" extrusionOk="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4"/>
          <p:cNvSpPr txBox="1">
            <a:spLocks noGrp="1"/>
          </p:cNvSpPr>
          <p:nvPr>
            <p:ph type="title"/>
          </p:nvPr>
        </p:nvSpPr>
        <p:spPr>
          <a:xfrm>
            <a:off x="1818351" y="1231129"/>
            <a:ext cx="269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Fran</a:t>
            </a:r>
            <a:endParaRPr lang="pt-BR" dirty="0"/>
          </a:p>
        </p:txBody>
      </p:sp>
      <p:sp>
        <p:nvSpPr>
          <p:cNvPr id="560" name="Google Shape;560;p54"/>
          <p:cNvSpPr txBox="1">
            <a:spLocks noGrp="1"/>
          </p:cNvSpPr>
          <p:nvPr>
            <p:ph type="subTitle" idx="1"/>
          </p:nvPr>
        </p:nvSpPr>
        <p:spPr>
          <a:xfrm>
            <a:off x="1818352" y="1629560"/>
            <a:ext cx="2714410" cy="1084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" dirty="0" err="1"/>
              <a:t>Trabalha</a:t>
            </a:r>
            <a:r>
              <a:rPr lang="en" dirty="0"/>
              <a:t> </a:t>
            </a:r>
            <a:r>
              <a:rPr lang="en" dirty="0" err="1"/>
              <a:t>em</a:t>
            </a:r>
            <a:r>
              <a:rPr lang="en" dirty="0"/>
              <a:t> </a:t>
            </a:r>
            <a:r>
              <a:rPr lang="en" dirty="0" err="1"/>
              <a:t>plano</a:t>
            </a:r>
            <a:r>
              <a:rPr lang="en" dirty="0"/>
              <a:t> de </a:t>
            </a:r>
            <a:r>
              <a:rPr lang="en" dirty="0" err="1"/>
              <a:t>saúde</a:t>
            </a:r>
            <a:r>
              <a:rPr lang="en" dirty="0"/>
              <a:t>.</a:t>
            </a:r>
          </a:p>
          <a:p>
            <a:pPr marL="0" indent="0" algn="l"/>
            <a:r>
              <a:rPr lang="en" dirty="0"/>
              <a:t>Cargo: </a:t>
            </a:r>
            <a:r>
              <a:rPr lang="en" dirty="0" err="1"/>
              <a:t>Analista</a:t>
            </a:r>
            <a:r>
              <a:rPr lang="en" dirty="0"/>
              <a:t> de </a:t>
            </a:r>
            <a:r>
              <a:rPr lang="en" dirty="0" err="1"/>
              <a:t>Negócios</a:t>
            </a:r>
            <a:r>
              <a:rPr lang="en" dirty="0"/>
              <a:t> </a:t>
            </a:r>
            <a:r>
              <a:rPr lang="en" dirty="0" err="1"/>
              <a:t>em</a:t>
            </a:r>
            <a:r>
              <a:rPr lang="en" dirty="0"/>
              <a:t> </a:t>
            </a:r>
            <a:r>
              <a:rPr lang="en" dirty="0" err="1"/>
              <a:t>Saúde</a:t>
            </a:r>
            <a:r>
              <a:rPr lang="en" dirty="0"/>
              <a:t>. </a:t>
            </a:r>
          </a:p>
          <a:p>
            <a:pPr marL="0" indent="0" algn="l"/>
            <a:endParaRPr lang="en" dirty="0"/>
          </a:p>
        </p:txBody>
      </p:sp>
      <p:sp>
        <p:nvSpPr>
          <p:cNvPr id="561" name="Google Shape;561;p54"/>
          <p:cNvSpPr txBox="1">
            <a:spLocks noGrp="1"/>
          </p:cNvSpPr>
          <p:nvPr>
            <p:ph type="title" idx="2"/>
          </p:nvPr>
        </p:nvSpPr>
        <p:spPr>
          <a:xfrm>
            <a:off x="672404" y="40683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PERSONAS.</a:t>
            </a:r>
          </a:p>
        </p:txBody>
      </p:sp>
      <p:sp>
        <p:nvSpPr>
          <p:cNvPr id="562" name="Google Shape;562;p54"/>
          <p:cNvSpPr txBox="1">
            <a:spLocks noGrp="1"/>
          </p:cNvSpPr>
          <p:nvPr>
            <p:ph type="title" idx="3"/>
          </p:nvPr>
        </p:nvSpPr>
        <p:spPr>
          <a:xfrm>
            <a:off x="4825390" y="1629138"/>
            <a:ext cx="269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563" name="Google Shape;563;p54"/>
          <p:cNvSpPr txBox="1">
            <a:spLocks noGrp="1"/>
          </p:cNvSpPr>
          <p:nvPr>
            <p:ph type="subTitle" idx="4"/>
          </p:nvPr>
        </p:nvSpPr>
        <p:spPr>
          <a:xfrm>
            <a:off x="5927579" y="1629561"/>
            <a:ext cx="26940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 err="1"/>
              <a:t>Advogada</a:t>
            </a:r>
            <a:r>
              <a:rPr lang="en" dirty="0"/>
              <a:t>.</a:t>
            </a:r>
          </a:p>
          <a:p>
            <a:pPr marL="0" indent="0"/>
            <a:r>
              <a:rPr lang="en" dirty="0" err="1"/>
              <a:t>Advoca</a:t>
            </a:r>
            <a:r>
              <a:rPr lang="en" dirty="0"/>
              <a:t> </a:t>
            </a:r>
            <a:r>
              <a:rPr lang="en" dirty="0" err="1"/>
              <a:t>na</a:t>
            </a:r>
            <a:r>
              <a:rPr lang="en" dirty="0"/>
              <a:t> </a:t>
            </a:r>
            <a:r>
              <a:rPr lang="en" dirty="0" err="1"/>
              <a:t>área</a:t>
            </a:r>
            <a:r>
              <a:rPr lang="en" dirty="0"/>
              <a:t> de </a:t>
            </a:r>
            <a:r>
              <a:rPr lang="en" dirty="0" err="1"/>
              <a:t>saúde</a:t>
            </a:r>
            <a:r>
              <a:rPr lang="en" dirty="0"/>
              <a:t> </a:t>
            </a:r>
            <a:r>
              <a:rPr lang="en" dirty="0" err="1"/>
              <a:t>suplementar</a:t>
            </a:r>
            <a:r>
              <a:rPr lang="en" dirty="0"/>
              <a:t>.</a:t>
            </a:r>
          </a:p>
        </p:txBody>
      </p:sp>
      <p:sp>
        <p:nvSpPr>
          <p:cNvPr id="564" name="Google Shape;564;p54"/>
          <p:cNvSpPr txBox="1">
            <a:spLocks noGrp="1"/>
          </p:cNvSpPr>
          <p:nvPr>
            <p:ph type="subTitle" idx="6"/>
          </p:nvPr>
        </p:nvSpPr>
        <p:spPr>
          <a:xfrm>
            <a:off x="3614495" y="3843610"/>
            <a:ext cx="2694000" cy="1178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Clr>
                <a:schemeClr val="dk1"/>
              </a:buClr>
              <a:buSzPts val="1100"/>
            </a:pPr>
            <a:r>
              <a:rPr lang="en" dirty="0"/>
              <a:t>Mestre de Obras.</a:t>
            </a:r>
          </a:p>
          <a:p>
            <a:pPr marL="0" indent="0" algn="l"/>
            <a:r>
              <a:rPr lang="en" dirty="0" err="1"/>
              <a:t>Contratou</a:t>
            </a:r>
            <a:r>
              <a:rPr lang="en" dirty="0"/>
              <a:t> </a:t>
            </a:r>
            <a:r>
              <a:rPr lang="en" dirty="0" err="1"/>
              <a:t>plano</a:t>
            </a:r>
            <a:r>
              <a:rPr lang="en" dirty="0"/>
              <a:t> de </a:t>
            </a:r>
            <a:r>
              <a:rPr lang="en" dirty="0" err="1"/>
              <a:t>saúde</a:t>
            </a:r>
            <a:r>
              <a:rPr lang="en" dirty="0"/>
              <a:t>.</a:t>
            </a:r>
          </a:p>
        </p:txBody>
      </p:sp>
      <p:sp>
        <p:nvSpPr>
          <p:cNvPr id="567" name="Google Shape;567;p54"/>
          <p:cNvSpPr txBox="1">
            <a:spLocks noGrp="1"/>
          </p:cNvSpPr>
          <p:nvPr>
            <p:ph type="title" idx="5"/>
          </p:nvPr>
        </p:nvSpPr>
        <p:spPr>
          <a:xfrm>
            <a:off x="3614495" y="3373720"/>
            <a:ext cx="269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Amilton</a:t>
            </a:r>
            <a:endParaRPr dirty="0"/>
          </a:p>
        </p:txBody>
      </p:sp>
      <p:pic>
        <p:nvPicPr>
          <p:cNvPr id="3" name="Imagem 3" descr="Desenho de um personagem de desenho animado&#10;&#10;Descrição gerada automaticamente">
            <a:extLst>
              <a:ext uri="{FF2B5EF4-FFF2-40B4-BE49-F238E27FC236}">
                <a16:creationId xmlns:a16="http://schemas.microsoft.com/office/drawing/2014/main" id="{FDDA8FE8-2389-A374-2355-E18FB672F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96" y="1230766"/>
            <a:ext cx="1345067" cy="1345067"/>
          </a:xfrm>
          <a:prstGeom prst="rect">
            <a:avLst/>
          </a:prstGeo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57B20EEA-0F5E-17E2-DFE8-397A97D9C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891" y="1189944"/>
            <a:ext cx="1457325" cy="1426708"/>
          </a:xfrm>
          <a:prstGeom prst="rect">
            <a:avLst/>
          </a:prstGeom>
        </p:spPr>
      </p:pic>
      <p:sp>
        <p:nvSpPr>
          <p:cNvPr id="7" name="Google Shape;559;p54">
            <a:extLst>
              <a:ext uri="{FF2B5EF4-FFF2-40B4-BE49-F238E27FC236}">
                <a16:creationId xmlns:a16="http://schemas.microsoft.com/office/drawing/2014/main" id="{29193937-B694-199F-3B3A-116EF38F92F7}"/>
              </a:ext>
            </a:extLst>
          </p:cNvPr>
          <p:cNvSpPr txBox="1">
            <a:spLocks/>
          </p:cNvSpPr>
          <p:nvPr/>
        </p:nvSpPr>
        <p:spPr>
          <a:xfrm>
            <a:off x="5931110" y="1282156"/>
            <a:ext cx="269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ammersmith One"/>
              <a:buNone/>
              <a:defRPr sz="1900" b="1" i="0" u="none" strike="noStrike" cap="none">
                <a:solidFill>
                  <a:schemeClr val="dk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Alice</a:t>
            </a:r>
          </a:p>
        </p:txBody>
      </p:sp>
      <p:pic>
        <p:nvPicPr>
          <p:cNvPr id="9" name="Imagem 9" descr="Uma imagem contendo Logotipo&#10;&#10;Descrição gerada automaticamente">
            <a:extLst>
              <a:ext uri="{FF2B5EF4-FFF2-40B4-BE49-F238E27FC236}">
                <a16:creationId xmlns:a16="http://schemas.microsoft.com/office/drawing/2014/main" id="{D805037D-3987-EAFC-99EE-40A23AB3B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3420" y="3415392"/>
            <a:ext cx="1302884" cy="12926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3"/>
          <p:cNvSpPr txBox="1">
            <a:spLocks noGrp="1"/>
          </p:cNvSpPr>
          <p:nvPr>
            <p:ph type="title" idx="4"/>
          </p:nvPr>
        </p:nvSpPr>
        <p:spPr>
          <a:xfrm>
            <a:off x="3215753" y="859714"/>
            <a:ext cx="26307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4" name="Google Shape;404;p43"/>
          <p:cNvSpPr txBox="1">
            <a:spLocks noGrp="1"/>
          </p:cNvSpPr>
          <p:nvPr>
            <p:ph type="title" idx="2"/>
          </p:nvPr>
        </p:nvSpPr>
        <p:spPr>
          <a:xfrm>
            <a:off x="676303" y="859714"/>
            <a:ext cx="26307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6" name="Google Shape;406;p43"/>
          <p:cNvSpPr txBox="1">
            <a:spLocks noGrp="1"/>
          </p:cNvSpPr>
          <p:nvPr>
            <p:ph type="subTitle" idx="1"/>
          </p:nvPr>
        </p:nvSpPr>
        <p:spPr>
          <a:xfrm>
            <a:off x="672378" y="1523321"/>
            <a:ext cx="26307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 err="1"/>
              <a:t>Ajuda</a:t>
            </a:r>
            <a:r>
              <a:rPr lang="en" dirty="0"/>
              <a:t> e </a:t>
            </a:r>
            <a:r>
              <a:rPr lang="en" dirty="0" err="1"/>
              <a:t>documentação</a:t>
            </a:r>
            <a:r>
              <a:rPr lang="en" dirty="0"/>
              <a:t>.</a:t>
            </a:r>
          </a:p>
        </p:txBody>
      </p:sp>
      <p:sp>
        <p:nvSpPr>
          <p:cNvPr id="408" name="Google Shape;408;p43"/>
          <p:cNvSpPr txBox="1">
            <a:spLocks noGrp="1"/>
          </p:cNvSpPr>
          <p:nvPr>
            <p:ph type="subTitle" idx="6"/>
          </p:nvPr>
        </p:nvSpPr>
        <p:spPr>
          <a:xfrm>
            <a:off x="3215746" y="1518171"/>
            <a:ext cx="26307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 err="1"/>
              <a:t>Compatibilidade</a:t>
            </a:r>
            <a:r>
              <a:rPr lang="en" dirty="0"/>
              <a:t> entre o </a:t>
            </a:r>
            <a:r>
              <a:rPr lang="en" dirty="0" err="1"/>
              <a:t>sistema</a:t>
            </a:r>
            <a:r>
              <a:rPr lang="en" dirty="0"/>
              <a:t> e o </a:t>
            </a:r>
            <a:r>
              <a:rPr lang="en" dirty="0" err="1"/>
              <a:t>mundo</a:t>
            </a:r>
            <a:r>
              <a:rPr lang="en" dirty="0"/>
              <a:t> real.</a:t>
            </a:r>
          </a:p>
        </p:txBody>
      </p:sp>
      <p:sp>
        <p:nvSpPr>
          <p:cNvPr id="409" name="Google Shape;409;p43"/>
          <p:cNvSpPr txBox="1">
            <a:spLocks noGrp="1"/>
          </p:cNvSpPr>
          <p:nvPr>
            <p:ph type="title" idx="7"/>
          </p:nvPr>
        </p:nvSpPr>
        <p:spPr>
          <a:xfrm>
            <a:off x="5759128" y="859714"/>
            <a:ext cx="26307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11" name="Google Shape;411;p43"/>
          <p:cNvSpPr txBox="1">
            <a:spLocks noGrp="1"/>
          </p:cNvSpPr>
          <p:nvPr>
            <p:ph type="subTitle" idx="9"/>
          </p:nvPr>
        </p:nvSpPr>
        <p:spPr>
          <a:xfrm>
            <a:off x="5759139" y="1518171"/>
            <a:ext cx="26307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 err="1"/>
              <a:t>Eficiência</a:t>
            </a:r>
            <a:r>
              <a:rPr lang="en" dirty="0"/>
              <a:t> e </a:t>
            </a:r>
            <a:r>
              <a:rPr lang="en" dirty="0" err="1"/>
              <a:t>flexibilidade</a:t>
            </a:r>
            <a:r>
              <a:rPr lang="en" dirty="0"/>
              <a:t> de </a:t>
            </a:r>
            <a:r>
              <a:rPr lang="en" dirty="0" err="1"/>
              <a:t>uso</a:t>
            </a:r>
            <a:r>
              <a:rPr lang="en" dirty="0"/>
              <a:t>.</a:t>
            </a:r>
          </a:p>
        </p:txBody>
      </p:sp>
      <p:sp>
        <p:nvSpPr>
          <p:cNvPr id="412" name="Google Shape;412;p43"/>
          <p:cNvSpPr txBox="1">
            <a:spLocks noGrp="1"/>
          </p:cNvSpPr>
          <p:nvPr>
            <p:ph type="title" idx="13"/>
          </p:nvPr>
        </p:nvSpPr>
        <p:spPr>
          <a:xfrm>
            <a:off x="1818875" y="3077975"/>
            <a:ext cx="26307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14" name="Google Shape;414;p43"/>
          <p:cNvSpPr txBox="1">
            <a:spLocks noGrp="1"/>
          </p:cNvSpPr>
          <p:nvPr>
            <p:ph type="subTitle" idx="15"/>
          </p:nvPr>
        </p:nvSpPr>
        <p:spPr>
          <a:xfrm>
            <a:off x="1829080" y="3753688"/>
            <a:ext cx="26307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 err="1"/>
              <a:t>Problema</a:t>
            </a:r>
            <a:r>
              <a:rPr lang="en" dirty="0"/>
              <a:t>: </a:t>
            </a:r>
            <a:r>
              <a:rPr lang="en" dirty="0" err="1"/>
              <a:t>Busca</a:t>
            </a:r>
            <a:r>
              <a:rPr lang="en" dirty="0"/>
              <a:t>.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Sistemática</a:t>
            </a:r>
            <a:r>
              <a:rPr lang="en" dirty="0"/>
              <a:t>.</a:t>
            </a:r>
          </a:p>
        </p:txBody>
      </p:sp>
      <p:sp>
        <p:nvSpPr>
          <p:cNvPr id="415" name="Google Shape;415;p43"/>
          <p:cNvSpPr txBox="1">
            <a:spLocks noGrp="1"/>
          </p:cNvSpPr>
          <p:nvPr>
            <p:ph type="title" idx="16"/>
          </p:nvPr>
        </p:nvSpPr>
        <p:spPr>
          <a:xfrm>
            <a:off x="4694376" y="3077975"/>
            <a:ext cx="26307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17" name="Google Shape;417;p43"/>
          <p:cNvSpPr txBox="1">
            <a:spLocks noGrp="1"/>
          </p:cNvSpPr>
          <p:nvPr>
            <p:ph type="subTitle" idx="18"/>
          </p:nvPr>
        </p:nvSpPr>
        <p:spPr>
          <a:xfrm>
            <a:off x="4765787" y="3753689"/>
            <a:ext cx="26307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 err="1"/>
              <a:t>Problema</a:t>
            </a:r>
            <a:r>
              <a:rPr lang="en" dirty="0"/>
              <a:t>: </a:t>
            </a:r>
            <a:r>
              <a:rPr lang="en" dirty="0" err="1"/>
              <a:t>Localizar</a:t>
            </a:r>
            <a:r>
              <a:rPr lang="en" dirty="0"/>
              <a:t> RN.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Oculto</a:t>
            </a:r>
            <a:r>
              <a:rPr lang="en" dirty="0"/>
              <a:t>.</a:t>
            </a:r>
          </a:p>
        </p:txBody>
      </p:sp>
      <p:sp>
        <p:nvSpPr>
          <p:cNvPr id="3" name="Google Shape;418;p43">
            <a:extLst>
              <a:ext uri="{FF2B5EF4-FFF2-40B4-BE49-F238E27FC236}">
                <a16:creationId xmlns:a16="http://schemas.microsoft.com/office/drawing/2014/main" id="{37A659BE-35F3-417C-85C1-C85D27D3C1DE}"/>
              </a:ext>
            </a:extLst>
          </p:cNvPr>
          <p:cNvSpPr txBox="1">
            <a:spLocks/>
          </p:cNvSpPr>
          <p:nvPr/>
        </p:nvSpPr>
        <p:spPr>
          <a:xfrm>
            <a:off x="712545" y="2426811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Hammersmith One"/>
              <a:buNone/>
              <a:defRPr sz="3000" b="0" i="0" u="none" strike="noStrike" cap="none">
                <a:solidFill>
                  <a:schemeClr val="dk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>
                <a:solidFill>
                  <a:srgbClr val="365458"/>
                </a:solidFill>
              </a:rPr>
              <a:t>LOCALIZAÇÃO DO PROBLEMA</a:t>
            </a:r>
            <a:endParaRPr lang="pt-BR" dirty="0"/>
          </a:p>
        </p:txBody>
      </p:sp>
      <p:sp>
        <p:nvSpPr>
          <p:cNvPr id="16" name="Google Shape;418;p43">
            <a:extLst>
              <a:ext uri="{FF2B5EF4-FFF2-40B4-BE49-F238E27FC236}">
                <a16:creationId xmlns:a16="http://schemas.microsoft.com/office/drawing/2014/main" id="{48F70E54-C080-12A9-06DA-5641176BD813}"/>
              </a:ext>
            </a:extLst>
          </p:cNvPr>
          <p:cNvSpPr txBox="1">
            <a:spLocks/>
          </p:cNvSpPr>
          <p:nvPr/>
        </p:nvSpPr>
        <p:spPr>
          <a:xfrm>
            <a:off x="681929" y="191838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Hammersmith One"/>
              <a:buNone/>
              <a:defRPr sz="3000" b="0" i="0" u="none" strike="noStrike" cap="none">
                <a:solidFill>
                  <a:schemeClr val="dk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>
                <a:solidFill>
                  <a:srgbClr val="365458"/>
                </a:solidFill>
              </a:rPr>
              <a:t>HEURÍSTICAS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2"/>
          <p:cNvSpPr txBox="1">
            <a:spLocks noGrp="1"/>
          </p:cNvSpPr>
          <p:nvPr>
            <p:ph type="subTitle" idx="1"/>
          </p:nvPr>
        </p:nvSpPr>
        <p:spPr>
          <a:xfrm>
            <a:off x="717125" y="2373325"/>
            <a:ext cx="3858600" cy="8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 dirty="0"/>
              <a:t>Campo de </a:t>
            </a:r>
            <a:r>
              <a:rPr lang="en" dirty="0" err="1"/>
              <a:t>busca</a:t>
            </a:r>
            <a:r>
              <a:rPr lang="en" dirty="0"/>
              <a:t> </a:t>
            </a:r>
            <a:r>
              <a:rPr lang="en" dirty="0" err="1"/>
              <a:t>não</a:t>
            </a:r>
            <a:r>
              <a:rPr lang="en" dirty="0"/>
              <a:t> </a:t>
            </a:r>
            <a:r>
              <a:rPr lang="en" dirty="0" err="1"/>
              <a:t>retorna</a:t>
            </a:r>
            <a:r>
              <a:rPr lang="en" dirty="0"/>
              <a:t> </a:t>
            </a:r>
            <a:r>
              <a:rPr lang="en" dirty="0" err="1"/>
              <a:t>resultados</a:t>
            </a:r>
            <a:r>
              <a:rPr lang="en" dirty="0"/>
              <a:t> </a:t>
            </a:r>
            <a:r>
              <a:rPr lang="en" dirty="0" err="1"/>
              <a:t>condizentes</a:t>
            </a:r>
            <a:r>
              <a:rPr lang="en" dirty="0"/>
              <a:t> </a:t>
            </a:r>
            <a:r>
              <a:rPr lang="en" dirty="0" err="1"/>
              <a:t>como</a:t>
            </a:r>
            <a:r>
              <a:rPr lang="en" dirty="0"/>
              <a:t> que </a:t>
            </a:r>
            <a:r>
              <a:rPr lang="en" dirty="0" err="1"/>
              <a:t>foi</a:t>
            </a:r>
            <a:r>
              <a:rPr lang="en" dirty="0"/>
              <a:t> </a:t>
            </a:r>
            <a:r>
              <a:rPr lang="en" dirty="0" err="1"/>
              <a:t>buscado</a:t>
            </a:r>
            <a:r>
              <a:rPr lang="en" dirty="0"/>
              <a:t>. </a:t>
            </a:r>
          </a:p>
        </p:txBody>
      </p:sp>
      <p:sp>
        <p:nvSpPr>
          <p:cNvPr id="687" name="Google Shape;687;p62"/>
          <p:cNvSpPr txBox="1">
            <a:spLocks noGrp="1"/>
          </p:cNvSpPr>
          <p:nvPr>
            <p:ph type="title"/>
          </p:nvPr>
        </p:nvSpPr>
        <p:spPr>
          <a:xfrm>
            <a:off x="713250" y="1800625"/>
            <a:ext cx="385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" dirty="0">
                <a:solidFill>
                  <a:schemeClr val="accent2"/>
                </a:solidFill>
              </a:rPr>
              <a:t>TELA ANALISADA</a:t>
            </a:r>
          </a:p>
        </p:txBody>
      </p:sp>
      <p:pic>
        <p:nvPicPr>
          <p:cNvPr id="688" name="Google Shape;688;p62"/>
          <p:cNvPicPr preferRelativeResize="0"/>
          <p:nvPr/>
        </p:nvPicPr>
        <p:blipFill rotWithShape="1">
          <a:blip r:embed="rId3">
            <a:alphaModFix/>
          </a:blip>
          <a:srcRect l="-210" r="209" b="17149"/>
          <a:stretch/>
        </p:blipFill>
        <p:spPr>
          <a:xfrm>
            <a:off x="5074654" y="1452896"/>
            <a:ext cx="2989457" cy="1743508"/>
          </a:xfrm>
          <a:prstGeom prst="rect">
            <a:avLst/>
          </a:prstGeom>
          <a:noFill/>
          <a:ln w="9525" cap="flat" cmpd="sng">
            <a:solidFill>
              <a:srgbClr val="FDF9C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89" name="Google Shape;689;p62"/>
          <p:cNvSpPr/>
          <p:nvPr/>
        </p:nvSpPr>
        <p:spPr>
          <a:xfrm>
            <a:off x="4950474" y="1354574"/>
            <a:ext cx="3239009" cy="2586878"/>
          </a:xfrm>
          <a:custGeom>
            <a:avLst/>
            <a:gdLst/>
            <a:ahLst/>
            <a:cxnLst/>
            <a:rect l="l" t="t" r="r" b="b"/>
            <a:pathLst>
              <a:path w="259640" h="207365" extrusionOk="0">
                <a:moveTo>
                  <a:pt x="248323" y="9646"/>
                </a:moveTo>
                <a:lnTo>
                  <a:pt x="248323" y="143837"/>
                </a:lnTo>
                <a:lnTo>
                  <a:pt x="11253" y="143837"/>
                </a:lnTo>
                <a:lnTo>
                  <a:pt x="11253" y="9646"/>
                </a:lnTo>
                <a:close/>
                <a:moveTo>
                  <a:pt x="8231" y="1"/>
                </a:moveTo>
                <a:cubicBezTo>
                  <a:pt x="3987" y="1"/>
                  <a:pt x="1" y="3023"/>
                  <a:pt x="1" y="7267"/>
                </a:cubicBezTo>
                <a:lnTo>
                  <a:pt x="1" y="170007"/>
                </a:lnTo>
                <a:cubicBezTo>
                  <a:pt x="1" y="174315"/>
                  <a:pt x="3987" y="177594"/>
                  <a:pt x="8231" y="177594"/>
                </a:cubicBezTo>
                <a:lnTo>
                  <a:pt x="104229" y="177594"/>
                </a:lnTo>
                <a:cubicBezTo>
                  <a:pt x="104229" y="177594"/>
                  <a:pt x="103972" y="190004"/>
                  <a:pt x="98314" y="195791"/>
                </a:cubicBezTo>
                <a:cubicBezTo>
                  <a:pt x="94520" y="199649"/>
                  <a:pt x="89376" y="203121"/>
                  <a:pt x="90791" y="204986"/>
                </a:cubicBezTo>
                <a:lnTo>
                  <a:pt x="90791" y="205179"/>
                </a:lnTo>
                <a:cubicBezTo>
                  <a:pt x="90791" y="206657"/>
                  <a:pt x="93234" y="207365"/>
                  <a:pt x="99664" y="207365"/>
                </a:cubicBezTo>
                <a:lnTo>
                  <a:pt x="162741" y="207365"/>
                </a:lnTo>
                <a:cubicBezTo>
                  <a:pt x="169107" y="207365"/>
                  <a:pt x="171357" y="206529"/>
                  <a:pt x="171357" y="204921"/>
                </a:cubicBezTo>
                <a:lnTo>
                  <a:pt x="170779" y="204921"/>
                </a:lnTo>
                <a:cubicBezTo>
                  <a:pt x="172000" y="202992"/>
                  <a:pt x="166921" y="199585"/>
                  <a:pt x="163191" y="195791"/>
                </a:cubicBezTo>
                <a:cubicBezTo>
                  <a:pt x="157469" y="190004"/>
                  <a:pt x="157276" y="177594"/>
                  <a:pt x="157276" y="177594"/>
                </a:cubicBezTo>
                <a:lnTo>
                  <a:pt x="251988" y="177594"/>
                </a:lnTo>
                <a:cubicBezTo>
                  <a:pt x="252027" y="177595"/>
                  <a:pt x="252066" y="177595"/>
                  <a:pt x="252104" y="177595"/>
                </a:cubicBezTo>
                <a:cubicBezTo>
                  <a:pt x="256232" y="177595"/>
                  <a:pt x="259640" y="174211"/>
                  <a:pt x="259640" y="170007"/>
                </a:cubicBezTo>
                <a:lnTo>
                  <a:pt x="259640" y="7267"/>
                </a:lnTo>
                <a:cubicBezTo>
                  <a:pt x="259575" y="3023"/>
                  <a:pt x="256168" y="1"/>
                  <a:pt x="251924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miter lim="642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2"/>
          <p:cNvSpPr/>
          <p:nvPr/>
        </p:nvSpPr>
        <p:spPr>
          <a:xfrm>
            <a:off x="6518975" y="3424500"/>
            <a:ext cx="102000" cy="1020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F2E35A1E-F6D9-2981-18A6-116ACC7D6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186" y="1478857"/>
            <a:ext cx="2951550" cy="16683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46"/>
          <p:cNvPicPr preferRelativeResize="0"/>
          <p:nvPr/>
        </p:nvPicPr>
        <p:blipFill rotWithShape="1">
          <a:blip r:embed="rId3">
            <a:alphaModFix/>
          </a:blip>
          <a:srcRect l="16755" r="16755"/>
          <a:stretch/>
        </p:blipFill>
        <p:spPr>
          <a:xfrm flipH="1">
            <a:off x="4938125" y="996550"/>
            <a:ext cx="3208500" cy="3218400"/>
          </a:xfrm>
          <a:prstGeom prst="ellipse">
            <a:avLst/>
          </a:prstGeom>
          <a:noFill/>
          <a:ln>
            <a:noFill/>
          </a:ln>
          <a:effectLst>
            <a:outerShdw dist="123825" dir="7560000" algn="bl" rotWithShape="0">
              <a:schemeClr val="accent2"/>
            </a:outerShdw>
          </a:effectLst>
        </p:spPr>
      </p:pic>
      <p:sp>
        <p:nvSpPr>
          <p:cNvPr id="439" name="Google Shape;439;p46"/>
          <p:cNvSpPr txBox="1">
            <a:spLocks noGrp="1"/>
          </p:cNvSpPr>
          <p:nvPr>
            <p:ph type="title"/>
          </p:nvPr>
        </p:nvSpPr>
        <p:spPr>
          <a:xfrm>
            <a:off x="717125" y="1255917"/>
            <a:ext cx="4312200" cy="8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accent2"/>
                </a:solidFill>
              </a:rPr>
              <a:t>MELHORIAS SUGERIDAS</a:t>
            </a:r>
          </a:p>
        </p:txBody>
      </p:sp>
      <p:sp>
        <p:nvSpPr>
          <p:cNvPr id="440" name="Google Shape;440;p46"/>
          <p:cNvSpPr txBox="1">
            <a:spLocks noGrp="1"/>
          </p:cNvSpPr>
          <p:nvPr>
            <p:ph type="subTitle" idx="1"/>
          </p:nvPr>
        </p:nvSpPr>
        <p:spPr>
          <a:xfrm>
            <a:off x="717125" y="2129113"/>
            <a:ext cx="3855000" cy="15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" dirty="0" err="1"/>
              <a:t>Retornar</a:t>
            </a:r>
            <a:r>
              <a:rPr lang="en" dirty="0"/>
              <a:t> </a:t>
            </a:r>
            <a:r>
              <a:rPr lang="en" dirty="0" err="1"/>
              <a:t>resultados</a:t>
            </a:r>
            <a:r>
              <a:rPr lang="en" dirty="0"/>
              <a:t> </a:t>
            </a:r>
            <a:r>
              <a:rPr lang="en" dirty="0" err="1"/>
              <a:t>condizentes</a:t>
            </a:r>
            <a:r>
              <a:rPr lang="en" dirty="0"/>
              <a:t> com o que </a:t>
            </a:r>
            <a:r>
              <a:rPr lang="en" dirty="0" err="1"/>
              <a:t>foi</a:t>
            </a:r>
            <a:r>
              <a:rPr lang="en" dirty="0"/>
              <a:t> </a:t>
            </a:r>
            <a:r>
              <a:rPr lang="en" dirty="0" err="1"/>
              <a:t>buscado</a:t>
            </a:r>
            <a:r>
              <a:rPr lang="en" dirty="0"/>
              <a:t>.</a:t>
            </a:r>
          </a:p>
          <a:p>
            <a:pPr marL="285750" indent="-285750">
              <a:buFont typeface="Arial"/>
              <a:buChar char="•"/>
            </a:pPr>
            <a:endParaRPr lang="en" dirty="0"/>
          </a:p>
          <a:p>
            <a:pPr marL="285750" indent="-285750">
              <a:buFont typeface="Arial"/>
              <a:buChar char="•"/>
            </a:pPr>
            <a:r>
              <a:rPr lang="en" dirty="0" err="1"/>
              <a:t>Fácil</a:t>
            </a:r>
            <a:r>
              <a:rPr lang="en" dirty="0"/>
              <a:t> </a:t>
            </a:r>
            <a:r>
              <a:rPr lang="en" dirty="0" err="1"/>
              <a:t>acesso</a:t>
            </a:r>
            <a:r>
              <a:rPr lang="en" dirty="0"/>
              <a:t> as </a:t>
            </a:r>
            <a:r>
              <a:rPr lang="en" dirty="0" err="1"/>
              <a:t>Resoluções</a:t>
            </a:r>
            <a:r>
              <a:rPr lang="en" dirty="0"/>
              <a:t> </a:t>
            </a:r>
            <a:r>
              <a:rPr lang="en" dirty="0" err="1"/>
              <a:t>Normativas</a:t>
            </a:r>
            <a:r>
              <a:rPr lang="en" dirty="0"/>
              <a:t>.</a:t>
            </a:r>
          </a:p>
        </p:txBody>
      </p:sp>
      <p:sp>
        <p:nvSpPr>
          <p:cNvPr id="441" name="Google Shape;441;p46"/>
          <p:cNvSpPr/>
          <p:nvPr/>
        </p:nvSpPr>
        <p:spPr>
          <a:xfrm rot="-9700697" flipH="1">
            <a:off x="6756899" y="3221414"/>
            <a:ext cx="3512541" cy="2676819"/>
          </a:xfrm>
          <a:custGeom>
            <a:avLst/>
            <a:gdLst/>
            <a:ahLst/>
            <a:cxnLst/>
            <a:rect l="l" t="t" r="r" b="b"/>
            <a:pathLst>
              <a:path w="111140" h="84697" extrusionOk="0">
                <a:moveTo>
                  <a:pt x="46761" y="1119"/>
                </a:moveTo>
                <a:cubicBezTo>
                  <a:pt x="46003" y="1048"/>
                  <a:pt x="45238" y="990"/>
                  <a:pt x="44480" y="952"/>
                </a:cubicBezTo>
                <a:cubicBezTo>
                  <a:pt x="28179" y="0"/>
                  <a:pt x="5452" y="3786"/>
                  <a:pt x="1158" y="22150"/>
                </a:cubicBezTo>
                <a:cubicBezTo>
                  <a:pt x="1" y="27112"/>
                  <a:pt x="1331" y="33301"/>
                  <a:pt x="5606" y="36785"/>
                </a:cubicBezTo>
                <a:cubicBezTo>
                  <a:pt x="11911" y="41934"/>
                  <a:pt x="19791" y="41034"/>
                  <a:pt x="27029" y="43155"/>
                </a:cubicBezTo>
                <a:cubicBezTo>
                  <a:pt x="41504" y="47391"/>
                  <a:pt x="42378" y="64391"/>
                  <a:pt x="53491" y="72677"/>
                </a:cubicBezTo>
                <a:cubicBezTo>
                  <a:pt x="62438" y="79348"/>
                  <a:pt x="68686" y="69868"/>
                  <a:pt x="76945" y="69971"/>
                </a:cubicBezTo>
                <a:cubicBezTo>
                  <a:pt x="86561" y="70093"/>
                  <a:pt x="90649" y="83963"/>
                  <a:pt x="100065" y="84490"/>
                </a:cubicBezTo>
                <a:cubicBezTo>
                  <a:pt x="103697" y="84696"/>
                  <a:pt x="105689" y="80840"/>
                  <a:pt x="106557" y="77362"/>
                </a:cubicBezTo>
                <a:cubicBezTo>
                  <a:pt x="111140" y="59037"/>
                  <a:pt x="103716" y="37421"/>
                  <a:pt x="90064" y="22432"/>
                </a:cubicBezTo>
                <a:cubicBezTo>
                  <a:pt x="78604" y="9854"/>
                  <a:pt x="62560" y="2597"/>
                  <a:pt x="46761" y="1119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2"/>
          <p:cNvSpPr txBox="1">
            <a:spLocks noGrp="1"/>
          </p:cNvSpPr>
          <p:nvPr>
            <p:ph type="title"/>
          </p:nvPr>
        </p:nvSpPr>
        <p:spPr>
          <a:xfrm>
            <a:off x="2172950" y="782037"/>
            <a:ext cx="4164188" cy="9047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accent2"/>
                </a:solidFill>
              </a:rPr>
              <a:t> </a:t>
            </a:r>
            <a:r>
              <a:rPr lang="en" sz="4000" dirty="0">
                <a:solidFill>
                  <a:srgbClr val="365458"/>
                </a:solidFill>
              </a:rPr>
              <a:t>PROTÓTIPO</a:t>
            </a:r>
            <a:endParaRPr lang="pt-BR" sz="4000" dirty="0">
              <a:solidFill>
                <a:srgbClr val="365458"/>
              </a:solidFill>
            </a:endParaRPr>
          </a:p>
        </p:txBody>
      </p:sp>
      <p:sp>
        <p:nvSpPr>
          <p:cNvPr id="5" name="Google Shape;424;p44">
            <a:extLst>
              <a:ext uri="{FF2B5EF4-FFF2-40B4-BE49-F238E27FC236}">
                <a16:creationId xmlns:a16="http://schemas.microsoft.com/office/drawing/2014/main" id="{A63040D0-DF9C-1A68-A082-06DEE6EA19A2}"/>
              </a:ext>
            </a:extLst>
          </p:cNvPr>
          <p:cNvSpPr txBox="1">
            <a:spLocks/>
          </p:cNvSpPr>
          <p:nvPr/>
        </p:nvSpPr>
        <p:spPr>
          <a:xfrm>
            <a:off x="4071930" y="2397818"/>
            <a:ext cx="1238132" cy="446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solidFill>
                  <a:schemeClr val="bg2"/>
                </a:solidFill>
                <a:latin typeface="Libre Frankl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" dirty="0">
              <a:solidFill>
                <a:schemeClr val="bg2"/>
              </a:solidFill>
              <a:latin typeface="Libre Frankl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ty Nursing Center by Slidesgo">
  <a:themeElements>
    <a:clrScheme name="Simple Light">
      <a:dk1>
        <a:srgbClr val="000000"/>
      </a:dk1>
      <a:lt1>
        <a:srgbClr val="FFFFFF"/>
      </a:lt1>
      <a:dk2>
        <a:srgbClr val="365458"/>
      </a:dk2>
      <a:lt2>
        <a:srgbClr val="517E72"/>
      </a:lt2>
      <a:accent1>
        <a:srgbClr val="DDFAF0"/>
      </a:accent1>
      <a:accent2>
        <a:srgbClr val="F29280"/>
      </a:accent2>
      <a:accent3>
        <a:srgbClr val="F7D9D1"/>
      </a:accent3>
      <a:accent4>
        <a:srgbClr val="E6B8AF"/>
      </a:accent4>
      <a:accent5>
        <a:srgbClr val="F7F1E4"/>
      </a:accent5>
      <a:accent6>
        <a:srgbClr val="FFFFFF"/>
      </a:accent6>
      <a:hlink>
        <a:srgbClr val="3654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7</Slides>
  <Notes>7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9" baseType="lpstr">
      <vt:lpstr>Community Nursing Center by Slidesgo</vt:lpstr>
      <vt:lpstr>Slidesgo Final Pages</vt:lpstr>
      <vt:lpstr>USABILIDADE ANS</vt:lpstr>
      <vt:lpstr>INTRODUÇÃO.</vt:lpstr>
      <vt:lpstr>Fran</vt:lpstr>
      <vt:lpstr>02</vt:lpstr>
      <vt:lpstr>TELA ANALISADA</vt:lpstr>
      <vt:lpstr>MELHORIAS SUGERIDAS</vt:lpstr>
      <vt:lpstr> PROTÓTIPO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 NURSING CENTER</dc:title>
  <cp:revision>209</cp:revision>
  <dcterms:modified xsi:type="dcterms:W3CDTF">2022-12-04T18:43:08Z</dcterms:modified>
</cp:coreProperties>
</file>