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953F6-D75E-F949-A4DF-D564F787AC21}" type="datetimeFigureOut">
              <a:rPr lang="en-US" smtClean="0"/>
              <a:t>09/05/14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68B6E-D757-2F41-B128-B164F1DF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68B6E-D757-2F41-B128-B164F1DF97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7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78D8-6136-D04C-95F6-943B741FBEE8}" type="datetimeFigureOut">
              <a:rPr lang="en-US" smtClean="0"/>
              <a:t>09/05/14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51F-BAD6-C743-81C6-DECF1CE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78D8-6136-D04C-95F6-943B741FBEE8}" type="datetimeFigureOut">
              <a:rPr lang="en-US" smtClean="0"/>
              <a:t>09/05/14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51F-BAD6-C743-81C6-DECF1CE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8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78D8-6136-D04C-95F6-943B741FBEE8}" type="datetimeFigureOut">
              <a:rPr lang="en-US" smtClean="0"/>
              <a:t>09/05/14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51F-BAD6-C743-81C6-DECF1CE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1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78D8-6136-D04C-95F6-943B741FBEE8}" type="datetimeFigureOut">
              <a:rPr lang="en-US" smtClean="0"/>
              <a:t>09/05/14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51F-BAD6-C743-81C6-DECF1CE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78D8-6136-D04C-95F6-943B741FBEE8}" type="datetimeFigureOut">
              <a:rPr lang="en-US" smtClean="0"/>
              <a:t>09/05/14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51F-BAD6-C743-81C6-DECF1CE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78D8-6136-D04C-95F6-943B741FBEE8}" type="datetimeFigureOut">
              <a:rPr lang="en-US" smtClean="0"/>
              <a:t>09/05/14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51F-BAD6-C743-81C6-DECF1CE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5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78D8-6136-D04C-95F6-943B741FBEE8}" type="datetimeFigureOut">
              <a:rPr lang="en-US" smtClean="0"/>
              <a:t>09/05/14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51F-BAD6-C743-81C6-DECF1CE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4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78D8-6136-D04C-95F6-943B741FBEE8}" type="datetimeFigureOut">
              <a:rPr lang="en-US" smtClean="0"/>
              <a:t>09/05/14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51F-BAD6-C743-81C6-DECF1CE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78D8-6136-D04C-95F6-943B741FBEE8}" type="datetimeFigureOut">
              <a:rPr lang="en-US" smtClean="0"/>
              <a:t>09/05/14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51F-BAD6-C743-81C6-DECF1CE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78D8-6136-D04C-95F6-943B741FBEE8}" type="datetimeFigureOut">
              <a:rPr lang="en-US" smtClean="0"/>
              <a:t>09/05/14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51F-BAD6-C743-81C6-DECF1CE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2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78D8-6136-D04C-95F6-943B741FBEE8}" type="datetimeFigureOut">
              <a:rPr lang="en-US" smtClean="0"/>
              <a:t>09/05/14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51F-BAD6-C743-81C6-DECF1CE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0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78D8-6136-D04C-95F6-943B741FBEE8}" type="datetimeFigureOut">
              <a:rPr lang="en-US" smtClean="0"/>
              <a:t>09/05/14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A51F-BAD6-C743-81C6-DECF1CE9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function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8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description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48557" y="2256205"/>
            <a:ext cx="351394" cy="29589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55526" y="2112709"/>
            <a:ext cx="351394" cy="29589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28861" y="4153793"/>
            <a:ext cx="139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health</a:t>
            </a:r>
            <a:endParaRPr lang="en-US" dirty="0"/>
          </a:p>
        </p:txBody>
      </p:sp>
      <p:cxnSp>
        <p:nvCxnSpPr>
          <p:cNvPr id="10" name="Elbow Connector 9"/>
          <p:cNvCxnSpPr>
            <a:stCxn id="6" idx="2"/>
            <a:endCxn id="8" idx="0"/>
          </p:cNvCxnSpPr>
          <p:nvPr/>
        </p:nvCxnSpPr>
        <p:spPr>
          <a:xfrm rot="16200000" flipH="1">
            <a:off x="7623408" y="3352946"/>
            <a:ext cx="1601692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1"/>
            <a:endCxn id="7" idx="2"/>
          </p:cNvCxnSpPr>
          <p:nvPr/>
        </p:nvCxnSpPr>
        <p:spPr>
          <a:xfrm rot="10800000">
            <a:off x="5531223" y="2408605"/>
            <a:ext cx="2197638" cy="192985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83313" y="3591111"/>
            <a:ext cx="140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 aptitude 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204978" y="2100379"/>
            <a:ext cx="351394" cy="43939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8" idx="0"/>
            <a:endCxn id="19" idx="2"/>
          </p:cNvCxnSpPr>
          <p:nvPr/>
        </p:nvCxnSpPr>
        <p:spPr>
          <a:xfrm rot="16200000" flipV="1">
            <a:off x="6857713" y="3062733"/>
            <a:ext cx="1051341" cy="54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7971" y="2962870"/>
            <a:ext cx="461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x</a:t>
            </a:r>
            <a:r>
              <a:rPr lang="en-US" dirty="0" smtClean="0">
                <a:latin typeface="Times"/>
                <a:cs typeface="Times"/>
              </a:rPr>
              <a:t> = maximum investment time - </a:t>
            </a:r>
            <a:r>
              <a:rPr lang="en-US" dirty="0" err="1" smtClean="0">
                <a:latin typeface="Times"/>
                <a:cs typeface="Times"/>
              </a:rPr>
              <a:t>baybackperiod</a:t>
            </a:r>
            <a:r>
              <a:rPr lang="en-US" dirty="0" smtClean="0">
                <a:latin typeface="Times"/>
                <a:cs typeface="Times"/>
              </a:rPr>
              <a:t> 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35177" y="2211338"/>
            <a:ext cx="351394" cy="29589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0"/>
            <a:endCxn id="25" idx="2"/>
          </p:cNvCxnSpPr>
          <p:nvPr/>
        </p:nvCxnSpPr>
        <p:spPr>
          <a:xfrm rot="5400000" flipH="1" flipV="1">
            <a:off x="2949397" y="2201393"/>
            <a:ext cx="455636" cy="10673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6" y="1418176"/>
            <a:ext cx="8194329" cy="12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5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 Position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25" y="1059595"/>
            <a:ext cx="7595541" cy="57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469" y="2024900"/>
            <a:ext cx="4638978" cy="4220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2154" y="1417638"/>
            <a:ext cx="78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2" y="2228591"/>
            <a:ext cx="4347512" cy="39779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70730" y="1417638"/>
            <a:ext cx="51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 (FIXED 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75" y="1653468"/>
            <a:ext cx="6174060" cy="46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Health </a:t>
            </a:r>
            <a:r>
              <a:rPr lang="en-US" dirty="0" smtClean="0"/>
              <a:t>Fixed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0" y="1454458"/>
            <a:ext cx="5692529" cy="5209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24" y="1322656"/>
            <a:ext cx="2842557" cy="26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7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29</Words>
  <Application>Microsoft Macintosh PowerPoint</Application>
  <PresentationFormat>On-screen Show (4:3)</PresentationFormat>
  <Paragraphs>12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Logistic function </vt:lpstr>
      <vt:lpstr>Function description</vt:lpstr>
      <vt:lpstr>Geo Position</vt:lpstr>
      <vt:lpstr>Agents</vt:lpstr>
      <vt:lpstr>Geo (FIXED H)</vt:lpstr>
      <vt:lpstr>Agents Health Fixed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function </dc:title>
  <dc:creator>A F</dc:creator>
  <cp:lastModifiedBy>A F</cp:lastModifiedBy>
  <cp:revision>7</cp:revision>
  <dcterms:created xsi:type="dcterms:W3CDTF">2014-05-09T10:52:26Z</dcterms:created>
  <dcterms:modified xsi:type="dcterms:W3CDTF">2014-05-09T19:43:52Z</dcterms:modified>
</cp:coreProperties>
</file>