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9535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3871495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7037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775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4005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8141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588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199281" cy="293570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627721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70492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70492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70492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9126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22235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22235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22235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1127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70492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97668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314452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13788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72310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92781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62527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745175" y="52614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90196" y="32756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07343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50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544653" cy="276528"/>
          </a:xfrm>
          <a:prstGeom prst="bentConnector3">
            <a:avLst>
              <a:gd name="adj1" fmla="val 98241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829659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81578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647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49377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8-19 at 16.4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61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4023" y="138545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23150" y="3246583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6423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11202</TotalTime>
  <Words>970</Words>
  <Application>Microsoft Macintosh PowerPoint</Application>
  <PresentationFormat>On-screen Show (4:3)</PresentationFormat>
  <Paragraphs>526</Paragraphs>
  <Slides>24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198</cp:revision>
  <dcterms:created xsi:type="dcterms:W3CDTF">2016-08-11T11:00:09Z</dcterms:created>
  <dcterms:modified xsi:type="dcterms:W3CDTF">2016-08-19T13:59:34Z</dcterms:modified>
</cp:coreProperties>
</file>