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7" r:id="rId3"/>
    <p:sldId id="259" r:id="rId4"/>
    <p:sldId id="266" r:id="rId5"/>
    <p:sldId id="278" r:id="rId6"/>
    <p:sldId id="261" r:id="rId7"/>
    <p:sldId id="265" r:id="rId8"/>
    <p:sldId id="269" r:id="rId9"/>
    <p:sldId id="282" r:id="rId10"/>
    <p:sldId id="268" r:id="rId11"/>
    <p:sldId id="274" r:id="rId12"/>
    <p:sldId id="270" r:id="rId13"/>
    <p:sldId id="271" r:id="rId14"/>
    <p:sldId id="275" r:id="rId15"/>
    <p:sldId id="280" r:id="rId16"/>
    <p:sldId id="276" r:id="rId17"/>
    <p:sldId id="272" r:id="rId18"/>
    <p:sldId id="273" r:id="rId19"/>
    <p:sldId id="277" r:id="rId20"/>
    <p:sldId id="279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108" d="100"/>
          <a:sy n="108" d="100"/>
        </p:scale>
        <p:origin x="-1112" y="272"/>
      </p:cViewPr>
      <p:guideLst>
        <p:guide orient="horz" pos="2160"/>
        <p:guide pos="8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5134741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5134741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5134741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4193872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6613023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10100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10100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10100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10100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10100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1"/>
            <a:endCxn id="56" idx="3"/>
          </p:cNvCxnSpPr>
          <p:nvPr/>
        </p:nvCxnSpPr>
        <p:spPr>
          <a:xfrm flipH="1" flipV="1">
            <a:off x="6110100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10100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7806821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8007326" y="3202072"/>
            <a:ext cx="250926" cy="61594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10100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5085919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5085919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5085920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10100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10100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10100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10100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5085919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46475" y="5896012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892763" y="6233778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869057" y="6057211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69057" y="5642431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10100" y="5308801"/>
            <a:ext cx="551525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2050764" y="15472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0266" y="1109089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913307" y="263365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291179" y="133128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7271303" y="338621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2161021" y="1474542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161021" y="79793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2150861" y="113956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2089901" y="225933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2089901" y="257362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2089901" y="3056297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4901449" y="93832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5564750" y="169905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52434" y="2206991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113111" y="59161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5779894" y="133520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950712" y="399750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5103567" y="2811292"/>
            <a:ext cx="1828466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5960872" y="369433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944311" y="310789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1959785" y="911604"/>
            <a:ext cx="201236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1959785" y="1248789"/>
            <a:ext cx="191076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1959785" y="1248789"/>
            <a:ext cx="201236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1888666" y="2391411"/>
            <a:ext cx="201235" cy="36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1888666" y="2757459"/>
            <a:ext cx="201235" cy="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3"/>
            <a:endCxn id="56" idx="1"/>
          </p:cNvCxnSpPr>
          <p:nvPr/>
        </p:nvCxnSpPr>
        <p:spPr>
          <a:xfrm>
            <a:off x="6967427" y="1076760"/>
            <a:ext cx="323752" cy="381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2971020" y="1762539"/>
            <a:ext cx="9151" cy="496792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3147275" y="2946442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3168111" y="252349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1"/>
            <a:endCxn id="58" idx="3"/>
          </p:cNvCxnSpPr>
          <p:nvPr/>
        </p:nvCxnSpPr>
        <p:spPr>
          <a:xfrm rot="10800000" flipV="1">
            <a:off x="3781019" y="1076759"/>
            <a:ext cx="1120430" cy="541781"/>
          </a:xfrm>
          <a:prstGeom prst="bentConnector3">
            <a:avLst>
              <a:gd name="adj1" fmla="val 50000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3"/>
            <a:endCxn id="56" idx="1"/>
          </p:cNvCxnSpPr>
          <p:nvPr/>
        </p:nvCxnSpPr>
        <p:spPr>
          <a:xfrm>
            <a:off x="6964770" y="718619"/>
            <a:ext cx="326409" cy="739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3"/>
            <a:endCxn id="56" idx="1"/>
          </p:cNvCxnSpPr>
          <p:nvPr/>
        </p:nvCxnSpPr>
        <p:spPr>
          <a:xfrm flipV="1">
            <a:off x="6961748" y="1458289"/>
            <a:ext cx="329431" cy="372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3"/>
            <a:endCxn id="56" idx="1"/>
          </p:cNvCxnSpPr>
          <p:nvPr/>
        </p:nvCxnSpPr>
        <p:spPr>
          <a:xfrm>
            <a:off x="6958454" y="1448869"/>
            <a:ext cx="332725" cy="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3"/>
            <a:endCxn id="56" idx="1"/>
          </p:cNvCxnSpPr>
          <p:nvPr/>
        </p:nvCxnSpPr>
        <p:spPr>
          <a:xfrm flipV="1">
            <a:off x="6932032" y="1458289"/>
            <a:ext cx="359147" cy="87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1" idx="1"/>
          </p:cNvCxnSpPr>
          <p:nvPr/>
        </p:nvCxnSpPr>
        <p:spPr>
          <a:xfrm rot="10800000">
            <a:off x="5488482" y="1221671"/>
            <a:ext cx="291413" cy="227198"/>
          </a:xfrm>
          <a:prstGeom prst="bentConnector3">
            <a:avLst>
              <a:gd name="adj1" fmla="val 9438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1"/>
          </p:cNvCxnSpPr>
          <p:nvPr/>
        </p:nvCxnSpPr>
        <p:spPr>
          <a:xfrm rot="10800000">
            <a:off x="5113112" y="1221671"/>
            <a:ext cx="451639" cy="60946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1888666" y="2760652"/>
            <a:ext cx="201235" cy="448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5992233" y="1963217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1"/>
          </p:cNvCxnSpPr>
          <p:nvPr/>
        </p:nvCxnSpPr>
        <p:spPr>
          <a:xfrm rot="10800000">
            <a:off x="5779895" y="3038623"/>
            <a:ext cx="164417" cy="18293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1"/>
          </p:cNvCxnSpPr>
          <p:nvPr/>
        </p:nvCxnSpPr>
        <p:spPr>
          <a:xfrm rot="10800000">
            <a:off x="5391886" y="3038623"/>
            <a:ext cx="568987" cy="76937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1"/>
          </p:cNvCxnSpPr>
          <p:nvPr/>
        </p:nvCxnSpPr>
        <p:spPr>
          <a:xfrm rot="10800000">
            <a:off x="5256220" y="3038626"/>
            <a:ext cx="694492" cy="107916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3"/>
            <a:endCxn id="57" idx="1"/>
          </p:cNvCxnSpPr>
          <p:nvPr/>
        </p:nvCxnSpPr>
        <p:spPr>
          <a:xfrm>
            <a:off x="6932033" y="2924957"/>
            <a:ext cx="339270" cy="5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3"/>
            <a:endCxn id="57" idx="1"/>
          </p:cNvCxnSpPr>
          <p:nvPr/>
        </p:nvCxnSpPr>
        <p:spPr>
          <a:xfrm flipV="1">
            <a:off x="6961909" y="3513210"/>
            <a:ext cx="309394" cy="29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3"/>
            <a:endCxn id="57" idx="1"/>
          </p:cNvCxnSpPr>
          <p:nvPr/>
        </p:nvCxnSpPr>
        <p:spPr>
          <a:xfrm flipV="1">
            <a:off x="6961909" y="3513210"/>
            <a:ext cx="309394" cy="604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3"/>
            <a:endCxn id="57" idx="1"/>
          </p:cNvCxnSpPr>
          <p:nvPr/>
        </p:nvCxnSpPr>
        <p:spPr>
          <a:xfrm flipV="1">
            <a:off x="6959870" y="3513210"/>
            <a:ext cx="311433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1"/>
          </p:cNvCxnSpPr>
          <p:nvPr/>
        </p:nvCxnSpPr>
        <p:spPr>
          <a:xfrm rot="10800000" flipV="1">
            <a:off x="3749881" y="718619"/>
            <a:ext cx="1363231" cy="689080"/>
          </a:xfrm>
          <a:prstGeom prst="bentConnector3">
            <a:avLst>
              <a:gd name="adj1" fmla="val 9744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2940333" y="1253234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965953" y="340646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1"/>
          </p:cNvCxnSpPr>
          <p:nvPr/>
        </p:nvCxnSpPr>
        <p:spPr>
          <a:xfrm rot="10800000">
            <a:off x="5659043" y="3038625"/>
            <a:ext cx="306910" cy="4774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2972" y="3766674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989260" y="4104440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965554" y="3927873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65554" y="3513093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3"/>
            <a:endCxn id="57" idx="1"/>
          </p:cNvCxnSpPr>
          <p:nvPr/>
        </p:nvCxnSpPr>
        <p:spPr>
          <a:xfrm>
            <a:off x="6950150" y="3221561"/>
            <a:ext cx="321153" cy="29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5402" y="194901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  <a:endParaRPr lang="en-US" sz="10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3931669" y="8213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  <a:endParaRPr lang="en-US" sz="10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3013916" y="17978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  <a:endParaRPr lang="en-US" sz="10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3391964" y="25464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  <a:endParaRPr lang="en-US" sz="10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5134741" y="14912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  <a:endParaRPr lang="en-US" sz="1000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5488482" y="352650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  <a:endParaRPr lang="en-US" sz="1000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3105385" y="116147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996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48158" y="4685363"/>
            <a:ext cx="124311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34810" y="5435707"/>
            <a:ext cx="1180618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14795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207836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207836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26640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26640"/>
            <a:ext cx="366074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26640"/>
            <a:ext cx="371154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05470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794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26640"/>
            <a:ext cx="1183679" cy="9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35658"/>
            <a:ext cx="1183679" cy="2167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289291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83820" y="1227882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422949" y="660400"/>
            <a:ext cx="425209" cy="1029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422949" y="1488441"/>
            <a:ext cx="401691" cy="20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422949" y="1689547"/>
            <a:ext cx="402159" cy="69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422949" y="1689547"/>
            <a:ext cx="331038" cy="1746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2892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432021" y="3436611"/>
            <a:ext cx="393087" cy="1389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32021" y="4826259"/>
            <a:ext cx="416137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32021" y="4826259"/>
            <a:ext cx="502789" cy="756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  <a:endParaRPr lang="en-US" sz="1000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32461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119565" y="2391897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191536" y="405140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9" name="Straight Connector 58"/>
          <p:cNvCxnSpPr>
            <a:endCxn id="10" idx="1"/>
          </p:cNvCxnSpPr>
          <p:nvPr/>
        </p:nvCxnSpPr>
        <p:spPr>
          <a:xfrm>
            <a:off x="2892572" y="2536572"/>
            <a:ext cx="226993" cy="2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0"/>
            <a:endCxn id="7" idx="2"/>
          </p:cNvCxnSpPr>
          <p:nvPr/>
        </p:nvCxnSpPr>
        <p:spPr>
          <a:xfrm flipV="1">
            <a:off x="3760496" y="3500174"/>
            <a:ext cx="504605" cy="551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687436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815185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3261847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945678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373174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373174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01133" y="2236922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9967" y="3875563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930667" y="4198729"/>
            <a:ext cx="260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27119" y="3200719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211" name="Straight Connector 210"/>
          <p:cNvCxnSpPr>
            <a:stCxn id="7" idx="0"/>
            <a:endCxn id="10" idx="2"/>
          </p:cNvCxnSpPr>
          <p:nvPr/>
        </p:nvCxnSpPr>
        <p:spPr>
          <a:xfrm flipH="1" flipV="1">
            <a:off x="3764725" y="2686537"/>
            <a:ext cx="500376" cy="559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7" y="1466502"/>
            <a:ext cx="1810873" cy="1734225"/>
          </a:xfrm>
          <a:prstGeom prst="bentConnector3">
            <a:avLst>
              <a:gd name="adj1" fmla="val 1299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95" idx="2"/>
            <a:endCxn id="12" idx="3"/>
          </p:cNvCxnSpPr>
          <p:nvPr/>
        </p:nvCxnSpPr>
        <p:spPr>
          <a:xfrm rot="5400000">
            <a:off x="5578906" y="2320601"/>
            <a:ext cx="628678" cy="3127578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endCxn id="10" idx="3"/>
          </p:cNvCxnSpPr>
          <p:nvPr/>
        </p:nvCxnSpPr>
        <p:spPr>
          <a:xfrm rot="10800000">
            <a:off x="4409885" y="2539218"/>
            <a:ext cx="2810068" cy="661501"/>
          </a:xfrm>
          <a:prstGeom prst="bentConnector3">
            <a:avLst>
              <a:gd name="adj1" fmla="val 204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945678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570050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375512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180131" y="1923815"/>
            <a:ext cx="1234911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2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 smtClean="0">
                <a:solidFill>
                  <a:srgbClr val="FF0000"/>
                </a:solidFill>
              </a:rPr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7661"/>
              </p:ext>
            </p:extLst>
          </p:nvPr>
        </p:nvGraphicFramePr>
        <p:xfrm>
          <a:off x="567490" y="1310467"/>
          <a:ext cx="7863305" cy="2346726"/>
        </p:xfrm>
        <a:graphic>
          <a:graphicData uri="http://schemas.openxmlformats.org/drawingml/2006/table">
            <a:tbl>
              <a:tblPr/>
              <a:tblGrid>
                <a:gridCol w="293303"/>
                <a:gridCol w="1145277"/>
                <a:gridCol w="1019576"/>
                <a:gridCol w="1061476"/>
                <a:gridCol w="1284945"/>
                <a:gridCol w="1075443"/>
                <a:gridCol w="1075443"/>
                <a:gridCol w="907842"/>
              </a:tblGrid>
              <a:tr h="39425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E-service qualitative characteristics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47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Convenience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Trustworthiness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Functionality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Reliabilitty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Dimensions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EFFICIENCY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3994"/>
              </p:ext>
            </p:extLst>
          </p:nvPr>
        </p:nvGraphicFramePr>
        <p:xfrm>
          <a:off x="807432" y="811336"/>
          <a:ext cx="4965700" cy="2552700"/>
        </p:xfrm>
        <a:graphic>
          <a:graphicData uri="http://schemas.openxmlformats.org/drawingml/2006/table">
            <a:tbl>
              <a:tblPr/>
              <a:tblGrid>
                <a:gridCol w="2159000"/>
                <a:gridCol w="280670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dimensions to evaluate e-SQ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consistent dimensions to evaluate s-SQ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Reliability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Reliability/fulfilment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Web design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Web design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Responsiveness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Customer service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Privacy/security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Personalization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use/usability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Information quality/benefit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71314" y="770058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671314" y="133767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484" name="Rounded Rectangle 483"/>
          <p:cNvSpPr/>
          <p:nvPr/>
        </p:nvSpPr>
        <p:spPr>
          <a:xfrm>
            <a:off x="1447793" y="2455332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1162" y="1558771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661928" cy="826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" idx="1"/>
          </p:cNvCxnSpPr>
          <p:nvPr/>
        </p:nvCxnSpPr>
        <p:spPr>
          <a:xfrm>
            <a:off x="2809234" y="1439135"/>
            <a:ext cx="661928" cy="30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743437"/>
            <a:ext cx="661928" cy="293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84" idx="3"/>
            <a:endCxn id="3" idx="1"/>
          </p:cNvCxnSpPr>
          <p:nvPr/>
        </p:nvCxnSpPr>
        <p:spPr>
          <a:xfrm flipV="1">
            <a:off x="2809234" y="1743437"/>
            <a:ext cx="661928" cy="94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6 at 15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0539"/>
            <a:ext cx="8724900" cy="2705100"/>
          </a:xfrm>
          <a:prstGeom prst="rect">
            <a:avLst/>
          </a:prstGeom>
        </p:spPr>
      </p:pic>
      <p:pic>
        <p:nvPicPr>
          <p:cNvPr id="6" name="Picture 5" descr="Screen Shot 2016-08-16 at 15.2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15"/>
            <a:ext cx="8839693" cy="31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4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9950" y="2491581"/>
          <a:ext cx="4864100" cy="2743200"/>
        </p:xfrm>
        <a:graphic>
          <a:graphicData uri="http://schemas.openxmlformats.org/drawingml/2006/table">
            <a:tbl>
              <a:tblPr/>
              <a:tblGrid>
                <a:gridCol w="1765300"/>
                <a:gridCol w="309880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 IT-Services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E-Commerce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E-Government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Definitions of e-service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E-Infrastructure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ISO/IEC 25010:2011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e-service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12.Online and traditional business environment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0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01630" y="1070286"/>
            <a:ext cx="1209040" cy="419819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70" y="1280196"/>
            <a:ext cx="666201" cy="657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92727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244428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29789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444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485618" y="192727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85618" y="244428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85618" y="29789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95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</a:t>
            </a:r>
            <a:r>
              <a:rPr lang="en-US" dirty="0" smtClean="0"/>
              <a:t>INFLUENCING CUSTOMER SATISFACTION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4310" y="1406184"/>
            <a:ext cx="1239519" cy="1826724"/>
          </a:xfrm>
          <a:prstGeom prst="roundRect">
            <a:avLst>
              <a:gd name="adj" fmla="val 30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SAISFACTION</a:t>
            </a:r>
            <a:endParaRPr lang="en-US" sz="1200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473829" y="2571287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" idx="1"/>
          </p:cNvCxnSpPr>
          <p:nvPr/>
        </p:nvCxnSpPr>
        <p:spPr>
          <a:xfrm>
            <a:off x="3473829" y="2054270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363040" y="3105908"/>
            <a:ext cx="112257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1"/>
          </p:cNvCxnSpPr>
          <p:nvPr/>
        </p:nvCxnSpPr>
        <p:spPr>
          <a:xfrm>
            <a:off x="3363040" y="1545884"/>
            <a:ext cx="10824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6506" y="1288671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H.A.</a:t>
            </a:r>
            <a:endParaRPr lang="en-US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026506" y="1817327"/>
            <a:ext cx="41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H.U.</a:t>
            </a:r>
            <a:endParaRPr lang="en-US" sz="10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038265" y="2295652"/>
            <a:ext cx="391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H.E.</a:t>
            </a:r>
            <a:endParaRPr lang="en-US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4052312" y="2854339"/>
            <a:ext cx="38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H.S.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0225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15836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847839" y="303911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847839" y="389572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847839" y="47447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850640" y="217043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850640" y="299847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698240" y="3792122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988560" y="229806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988560" y="2317750"/>
            <a:ext cx="1859279" cy="848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988560" y="229806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988560" y="3145791"/>
            <a:ext cx="1859279" cy="87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988560" y="2317750"/>
            <a:ext cx="1859279" cy="170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988560" y="3939442"/>
            <a:ext cx="1859279" cy="93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3627119" y="464158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988560" y="2298065"/>
            <a:ext cx="1666238" cy="2573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988560" y="4022725"/>
            <a:ext cx="1859279" cy="849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988560" y="4871774"/>
            <a:ext cx="1859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52578" y="314579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2544017" y="2317750"/>
            <a:ext cx="1306623" cy="1151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2544017" y="3145791"/>
            <a:ext cx="1306623" cy="323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2544017" y="3468957"/>
            <a:ext cx="1154223" cy="47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8" idx="3"/>
            <a:endCxn id="484" idx="1"/>
          </p:cNvCxnSpPr>
          <p:nvPr/>
        </p:nvCxnSpPr>
        <p:spPr>
          <a:xfrm>
            <a:off x="2544017" y="3468957"/>
            <a:ext cx="1083102" cy="1402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860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151249" y="343399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151249" y="295781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222368" y="395894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2064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434209" y="3084818"/>
            <a:ext cx="1717040" cy="258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>
            <a:off x="4434209" y="3343321"/>
            <a:ext cx="1717040" cy="21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25721"/>
            <a:ext cx="1523999" cy="81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067962"/>
            <a:ext cx="1788159" cy="17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25721"/>
            <a:ext cx="15239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25721"/>
            <a:ext cx="1717040" cy="559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25721"/>
            <a:ext cx="1788159" cy="1560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25169" y="2318929"/>
            <a:ext cx="1209040" cy="413584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25721"/>
            <a:ext cx="543204" cy="820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21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9644" y="20723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910752" y="422369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4156372" y="209772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4191649" y="428725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2292712" y="2437774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2292712" y="176117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282552" y="210280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181418" y="383761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2181418" y="415190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181418" y="458754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173611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249684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3004781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138940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213299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48956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36694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45924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40060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2009163" y="1874836"/>
            <a:ext cx="283549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2009163" y="2212021"/>
            <a:ext cx="273389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2009163" y="2212021"/>
            <a:ext cx="283549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1886111" y="3969692"/>
            <a:ext cx="295307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1886111" y="4335740"/>
            <a:ext cx="295307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5131731" y="1874550"/>
            <a:ext cx="3770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5131731" y="1516409"/>
            <a:ext cx="3770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5131731" y="2224721"/>
            <a:ext cx="3465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5131731" y="2224721"/>
            <a:ext cx="3618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5131731" y="2224721"/>
            <a:ext cx="3516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1886111" y="4350691"/>
            <a:ext cx="295307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5167008" y="3783162"/>
            <a:ext cx="367242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5167008" y="4414256"/>
            <a:ext cx="379942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5167008" y="4414256"/>
            <a:ext cx="369782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>
            <a:off x="5167008" y="4414256"/>
            <a:ext cx="385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43046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701048" y="8494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3921192" y="208724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3885915" y="361850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3909433" y="564523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5435778" y="1214916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5435778" y="53831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5425618" y="87994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5462315" y="170116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5462315" y="201545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5462315" y="245109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3256904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4017632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4396228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2910194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3653779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6253632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5027473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5950455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5364021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4940567" y="651978"/>
            <a:ext cx="49521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4940567" y="989163"/>
            <a:ext cx="48505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4940567" y="989163"/>
            <a:ext cx="49521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4896551" y="1833242"/>
            <a:ext cx="56576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4896551" y="2199290"/>
            <a:ext cx="56576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4861274" y="3395335"/>
            <a:ext cx="647511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4861274" y="3037194"/>
            <a:ext cx="647511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4861274" y="3745506"/>
            <a:ext cx="617031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4861274" y="3745506"/>
            <a:ext cx="632272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4861274" y="3745506"/>
            <a:ext cx="622111" cy="781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4896551" y="2214241"/>
            <a:ext cx="56576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4884792" y="5141138"/>
            <a:ext cx="649458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4884792" y="5772232"/>
            <a:ext cx="662158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4884792" y="5772232"/>
            <a:ext cx="651998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>
            <a:off x="4884792" y="5772232"/>
            <a:ext cx="6672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5662592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69" name="Straight Connector 68"/>
          <p:cNvCxnSpPr>
            <a:stCxn id="62" idx="1"/>
            <a:endCxn id="44" idx="3"/>
          </p:cNvCxnSpPr>
          <p:nvPr/>
        </p:nvCxnSpPr>
        <p:spPr>
          <a:xfrm flipH="1">
            <a:off x="4884792" y="5477686"/>
            <a:ext cx="657356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1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8401</TotalTime>
  <Words>861</Words>
  <Application>Microsoft Macintosh PowerPoint</Application>
  <PresentationFormat>On-screen Show (4:3)</PresentationFormat>
  <Paragraphs>451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160</cp:revision>
  <dcterms:created xsi:type="dcterms:W3CDTF">2016-08-11T11:00:09Z</dcterms:created>
  <dcterms:modified xsi:type="dcterms:W3CDTF">2016-08-17T15:01:42Z</dcterms:modified>
</cp:coreProperties>
</file>