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5" r:id="rId18"/>
    <p:sldId id="280" r:id="rId19"/>
    <p:sldId id="276" r:id="rId20"/>
    <p:sldId id="273" r:id="rId21"/>
    <p:sldId id="277" r:id="rId22"/>
    <p:sldId id="279" r:id="rId23"/>
    <p:sldId id="281" r:id="rId24"/>
    <p:sldId id="284" r:id="rId25"/>
    <p:sldId id="287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10" d="100"/>
          <a:sy n="110" d="100"/>
        </p:scale>
        <p:origin x="-1056" y="-80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7E4F-D071-144D-90E1-7DE722D5B9D7}" type="datetimeFigureOut">
              <a:rPr lang="en-US" smtClean="0"/>
              <a:t>19/08/16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11B02-4A6E-3F4E-9C80-F33BAD6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026086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363561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563448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40832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33130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474487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8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1" idx="1"/>
            <a:endCxn id="56" idx="3"/>
          </p:cNvCxnSpPr>
          <p:nvPr/>
        </p:nvCxnSpPr>
        <p:spPr>
          <a:xfrm flipH="1" flipV="1">
            <a:off x="6181218" y="3413812"/>
            <a:ext cx="464402" cy="46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485141" cy="293570"/>
          </a:xfrm>
          <a:prstGeom prst="bentConnector3">
            <a:avLst>
              <a:gd name="adj1" fmla="val 9759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4635658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4635658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4635659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521992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153086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153086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153086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04344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4635658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586123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210547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022435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560765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4858540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7" y="60346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645620" y="3750173"/>
            <a:ext cx="1879598" cy="491491"/>
            <a:chOff x="7721601" y="3576319"/>
            <a:chExt cx="1859278" cy="491491"/>
          </a:xfrm>
        </p:grpSpPr>
        <p:sp>
          <p:nvSpPr>
            <p:cNvPr id="81" name="Rounded Rectangle 80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857394" y="51930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cxnSp>
        <p:nvCxnSpPr>
          <p:cNvPr id="115" name="Elbow Connector 114"/>
          <p:cNvCxnSpPr>
            <a:stCxn id="81" idx="3"/>
          </p:cNvCxnSpPr>
          <p:nvPr/>
        </p:nvCxnSpPr>
        <p:spPr>
          <a:xfrm flipV="1">
            <a:off x="8525218" y="31901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108791" y="350510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4451" y="501015"/>
            <a:ext cx="1337208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74450" y="1827505"/>
            <a:ext cx="1345396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74450" y="3578961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362319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32621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8318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83179" cy="1294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059023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059022" cy="220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83179" cy="303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09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694738"/>
            <a:ext cx="1083178" cy="11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54505"/>
            <a:ext cx="1083178" cy="287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83179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473537"/>
            <a:ext cx="990639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72571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24105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314419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565499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3981073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79748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596430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738149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66113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07469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511659" y="303530"/>
            <a:ext cx="30160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511659" y="640715"/>
            <a:ext cx="29144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511659" y="640715"/>
            <a:ext cx="30160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519846" y="1524661"/>
            <a:ext cx="222294" cy="4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 flipV="1">
            <a:off x="6519846" y="1954505"/>
            <a:ext cx="222294" cy="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413968" y="3282621"/>
            <a:ext cx="257052" cy="41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0" y="2085686"/>
            <a:ext cx="427879" cy="308233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7659"/>
            <a:ext cx="243839" cy="298744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272154"/>
          </a:xfrm>
          <a:prstGeom prst="bentConnector3">
            <a:avLst>
              <a:gd name="adj1" fmla="val -430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413968" y="2924480"/>
            <a:ext cx="257052" cy="770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413968" y="3694738"/>
            <a:ext cx="226572" cy="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413968" y="3694738"/>
            <a:ext cx="231652" cy="41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421051"/>
            <a:ext cx="423715" cy="276528"/>
          </a:xfrm>
          <a:prstGeom prst="bentConnector3">
            <a:avLst>
              <a:gd name="adj1" fmla="val 96322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519846" y="1954505"/>
            <a:ext cx="222294" cy="43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4965479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4965480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496547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851814"/>
            <a:ext cx="350900" cy="62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480639"/>
            <a:ext cx="363600" cy="29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480639"/>
            <a:ext cx="353440" cy="60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 flipV="1">
            <a:off x="6345585" y="5480639"/>
            <a:ext cx="368681" cy="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537983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94005" cy="304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080446" y="3687423"/>
            <a:ext cx="1094004" cy="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687423"/>
            <a:ext cx="1025621" cy="179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61253" y="1154465"/>
            <a:ext cx="61426" cy="1770015"/>
          </a:xfrm>
          <a:prstGeom prst="bentConnector4">
            <a:avLst>
              <a:gd name="adj1" fmla="val -372155"/>
              <a:gd name="adj2" fmla="val 993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373268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4965480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40124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579253" y="660400"/>
            <a:ext cx="268905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579253" y="1488441"/>
            <a:ext cx="245387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579253" y="1489661"/>
            <a:ext cx="245855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9427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578556" y="3687423"/>
            <a:ext cx="246084" cy="113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578556" y="4826259"/>
            <a:ext cx="246084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578556" y="4826259"/>
            <a:ext cx="269602" cy="64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80695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14472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596815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62392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94043" y="552193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38794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88796" y="37007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72139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78924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72139" y="81420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5" y="5188362"/>
            <a:ext cx="358798" cy="2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2" idx="3"/>
          </p:cNvCxnSpPr>
          <p:nvPr/>
        </p:nvCxnSpPr>
        <p:spPr>
          <a:xfrm flipV="1">
            <a:off x="8525218" y="34210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338920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75" idx="3"/>
            <a:endCxn id="10" idx="1"/>
          </p:cNvCxnSpPr>
          <p:nvPr/>
        </p:nvCxnSpPr>
        <p:spPr>
          <a:xfrm>
            <a:off x="2892572" y="2536998"/>
            <a:ext cx="446348" cy="2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1383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984080" y="2686537"/>
            <a:ext cx="281021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629240" y="2539218"/>
            <a:ext cx="2575124" cy="661501"/>
          </a:xfrm>
          <a:prstGeom prst="bentConnector3">
            <a:avLst>
              <a:gd name="adj1" fmla="val -21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3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288827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369351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142279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329541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457290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2903952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587783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015279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015279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62980" y="351766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13680" y="3840834"/>
            <a:ext cx="277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2842824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6" y="1466501"/>
            <a:ext cx="1810874" cy="1376322"/>
          </a:xfrm>
          <a:prstGeom prst="bentConnector3">
            <a:avLst>
              <a:gd name="adj1" fmla="val 90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1962706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587783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212155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017617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359078" y="1744867"/>
            <a:ext cx="877016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6-08-22 at 03.1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52478" y="1339275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906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01788" y="572712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22 at 03.1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7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2223" y="1397000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631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98053" y="577330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7233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69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70796" y="2912362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8" y="3450665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>
            <a:off x="4434209" y="3343321"/>
            <a:ext cx="1523999" cy="2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434209" y="3039362"/>
            <a:ext cx="1536587" cy="30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3999" cy="1057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106779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501278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308051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691393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34996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99941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9247" y="3325287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88074" y="3714793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93154" y="4093389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489247" y="2978577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5970331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4744172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667154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080720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23473"/>
            <a:ext cx="521748" cy="4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218828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463718"/>
            <a:ext cx="604456" cy="16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105577"/>
            <a:ext cx="604456" cy="522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628278"/>
            <a:ext cx="603283" cy="2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628278"/>
            <a:ext cx="608363" cy="59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33779"/>
            <a:ext cx="521748" cy="41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4857837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453311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453311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453311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379291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194385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14716</TotalTime>
  <Words>944</Words>
  <Application>Microsoft Macintosh PowerPoint</Application>
  <PresentationFormat>On-screen Show (4:3)</PresentationFormat>
  <Paragraphs>491</Paragraphs>
  <Slides>26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220</cp:revision>
  <dcterms:created xsi:type="dcterms:W3CDTF">2016-08-11T11:00:09Z</dcterms:created>
  <dcterms:modified xsi:type="dcterms:W3CDTF">2016-08-22T00:33:34Z</dcterms:modified>
</cp:coreProperties>
</file>