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67" r:id="rId3"/>
    <p:sldId id="259" r:id="rId4"/>
    <p:sldId id="266" r:id="rId5"/>
    <p:sldId id="278" r:id="rId6"/>
    <p:sldId id="261" r:id="rId7"/>
    <p:sldId id="265" r:id="rId8"/>
    <p:sldId id="269" r:id="rId9"/>
    <p:sldId id="282" r:id="rId10"/>
    <p:sldId id="268" r:id="rId11"/>
    <p:sldId id="274" r:id="rId12"/>
    <p:sldId id="270" r:id="rId13"/>
    <p:sldId id="271" r:id="rId14"/>
    <p:sldId id="283" r:id="rId15"/>
    <p:sldId id="272" r:id="rId16"/>
    <p:sldId id="275" r:id="rId17"/>
    <p:sldId id="285" r:id="rId18"/>
    <p:sldId id="280" r:id="rId19"/>
    <p:sldId id="276" r:id="rId20"/>
    <p:sldId id="273" r:id="rId21"/>
    <p:sldId id="277" r:id="rId22"/>
    <p:sldId id="279" r:id="rId23"/>
    <p:sldId id="281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80" autoAdjust="0"/>
  </p:normalViewPr>
  <p:slideViewPr>
    <p:cSldViewPr snapToGrid="0" snapToObjects="1">
      <p:cViewPr>
        <p:scale>
          <a:sx n="110" d="100"/>
          <a:sy n="110" d="100"/>
        </p:scale>
        <p:origin x="-1056" y="-80"/>
      </p:cViewPr>
      <p:guideLst>
        <p:guide orient="horz" pos="2160"/>
        <p:guide pos="8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47E4F-D071-144D-90E1-7DE722D5B9D7}" type="datetimeFigureOut">
              <a:rPr lang="en-US" smtClean="0"/>
              <a:t>19/08/16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11B02-4A6E-3F4E-9C80-F33BAD61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11B02-4A6E-3F4E-9C80-F33BAD617D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4941701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4941701" y="3286812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4941701" y="5026086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363561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563448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40832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33130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474487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81219" y="1524661"/>
            <a:ext cx="518163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81219" y="1890709"/>
            <a:ext cx="518163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81218" y="3063641"/>
            <a:ext cx="44704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81218" y="2705500"/>
            <a:ext cx="44704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81218" y="3413812"/>
            <a:ext cx="416564" cy="8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1" idx="1"/>
            <a:endCxn id="56" idx="3"/>
          </p:cNvCxnSpPr>
          <p:nvPr/>
        </p:nvCxnSpPr>
        <p:spPr>
          <a:xfrm flipH="1" flipV="1">
            <a:off x="6181218" y="3413812"/>
            <a:ext cx="464402" cy="466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7994780" y="3202071"/>
            <a:ext cx="485141" cy="293570"/>
          </a:xfrm>
          <a:prstGeom prst="bentConnector3">
            <a:avLst>
              <a:gd name="adj1" fmla="val 9759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81219" y="1905660"/>
            <a:ext cx="518163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4635658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4635658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4635659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81218" y="4521992"/>
            <a:ext cx="47250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81218" y="5153086"/>
            <a:ext cx="48520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81218" y="5153086"/>
            <a:ext cx="47504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81218" y="5153086"/>
            <a:ext cx="490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04344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4635658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10836" y="5861236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4957124" y="6210547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4933418" y="6022435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933418" y="5607655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81218" y="4858540"/>
            <a:ext cx="480407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169938" y="228524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806821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7986659" y="170687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41317" y="60346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6645620" y="3750173"/>
            <a:ext cx="1879598" cy="491491"/>
            <a:chOff x="7721601" y="3576319"/>
            <a:chExt cx="1859278" cy="491491"/>
          </a:xfrm>
        </p:grpSpPr>
        <p:sp>
          <p:nvSpPr>
            <p:cNvPr id="81" name="Rounded Rectangle 80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7857394" y="519300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cxnSp>
        <p:nvCxnSpPr>
          <p:cNvPr id="115" name="Elbow Connector 114"/>
          <p:cNvCxnSpPr>
            <a:stCxn id="81" idx="3"/>
          </p:cNvCxnSpPr>
          <p:nvPr/>
        </p:nvCxnSpPr>
        <p:spPr>
          <a:xfrm flipV="1">
            <a:off x="8525218" y="3190151"/>
            <a:ext cx="107875" cy="690515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108791" y="3505101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2050764" y="15472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0266" y="1109089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913307" y="263365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291179" y="133128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7271303" y="338621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2161021" y="1474542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161021" y="79793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2150861" y="113956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2089901" y="225933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2089901" y="257362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2089901" y="3056297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4901449" y="93832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5564750" y="169905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52434" y="2206991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113111" y="59161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5779894" y="133520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950712" y="399750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5103567" y="2811292"/>
            <a:ext cx="1828466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5960872" y="369433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944311" y="310789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1959785" y="911604"/>
            <a:ext cx="201236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1959785" y="1248789"/>
            <a:ext cx="191076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1959785" y="1248789"/>
            <a:ext cx="201236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1888666" y="2391411"/>
            <a:ext cx="201235" cy="36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1888666" y="2757459"/>
            <a:ext cx="201235" cy="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3"/>
            <a:endCxn id="56" idx="1"/>
          </p:cNvCxnSpPr>
          <p:nvPr/>
        </p:nvCxnSpPr>
        <p:spPr>
          <a:xfrm>
            <a:off x="6967427" y="1076760"/>
            <a:ext cx="323752" cy="381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2971020" y="1762539"/>
            <a:ext cx="9151" cy="496792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3147275" y="2946442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3168111" y="252349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1"/>
            <a:endCxn id="58" idx="3"/>
          </p:cNvCxnSpPr>
          <p:nvPr/>
        </p:nvCxnSpPr>
        <p:spPr>
          <a:xfrm rot="10800000" flipV="1">
            <a:off x="3781019" y="1076759"/>
            <a:ext cx="1120430" cy="541781"/>
          </a:xfrm>
          <a:prstGeom prst="bentConnector3">
            <a:avLst>
              <a:gd name="adj1" fmla="val 50000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3"/>
            <a:endCxn id="56" idx="1"/>
          </p:cNvCxnSpPr>
          <p:nvPr/>
        </p:nvCxnSpPr>
        <p:spPr>
          <a:xfrm>
            <a:off x="6964770" y="718619"/>
            <a:ext cx="326409" cy="739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3"/>
            <a:endCxn id="56" idx="1"/>
          </p:cNvCxnSpPr>
          <p:nvPr/>
        </p:nvCxnSpPr>
        <p:spPr>
          <a:xfrm flipV="1">
            <a:off x="6961748" y="1458289"/>
            <a:ext cx="329431" cy="372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3"/>
            <a:endCxn id="56" idx="1"/>
          </p:cNvCxnSpPr>
          <p:nvPr/>
        </p:nvCxnSpPr>
        <p:spPr>
          <a:xfrm>
            <a:off x="6958454" y="1448869"/>
            <a:ext cx="332725" cy="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3"/>
            <a:endCxn id="56" idx="1"/>
          </p:cNvCxnSpPr>
          <p:nvPr/>
        </p:nvCxnSpPr>
        <p:spPr>
          <a:xfrm flipV="1">
            <a:off x="6932032" y="1458289"/>
            <a:ext cx="359147" cy="87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1" idx="1"/>
          </p:cNvCxnSpPr>
          <p:nvPr/>
        </p:nvCxnSpPr>
        <p:spPr>
          <a:xfrm rot="10800000">
            <a:off x="5488482" y="1221671"/>
            <a:ext cx="291413" cy="227198"/>
          </a:xfrm>
          <a:prstGeom prst="bentConnector3">
            <a:avLst>
              <a:gd name="adj1" fmla="val 9438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1"/>
          </p:cNvCxnSpPr>
          <p:nvPr/>
        </p:nvCxnSpPr>
        <p:spPr>
          <a:xfrm rot="10800000">
            <a:off x="5113112" y="1221671"/>
            <a:ext cx="451639" cy="60946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1888666" y="2760652"/>
            <a:ext cx="201235" cy="448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5992233" y="1963217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1"/>
          </p:cNvCxnSpPr>
          <p:nvPr/>
        </p:nvCxnSpPr>
        <p:spPr>
          <a:xfrm rot="10800000">
            <a:off x="5779895" y="3038623"/>
            <a:ext cx="164417" cy="18293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1"/>
          </p:cNvCxnSpPr>
          <p:nvPr/>
        </p:nvCxnSpPr>
        <p:spPr>
          <a:xfrm rot="10800000">
            <a:off x="5391886" y="3038623"/>
            <a:ext cx="568987" cy="76937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1"/>
          </p:cNvCxnSpPr>
          <p:nvPr/>
        </p:nvCxnSpPr>
        <p:spPr>
          <a:xfrm rot="10800000">
            <a:off x="5256220" y="3038626"/>
            <a:ext cx="694492" cy="107916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3"/>
            <a:endCxn id="57" idx="1"/>
          </p:cNvCxnSpPr>
          <p:nvPr/>
        </p:nvCxnSpPr>
        <p:spPr>
          <a:xfrm>
            <a:off x="6932033" y="2924957"/>
            <a:ext cx="339270" cy="5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3"/>
            <a:endCxn id="57" idx="1"/>
          </p:cNvCxnSpPr>
          <p:nvPr/>
        </p:nvCxnSpPr>
        <p:spPr>
          <a:xfrm flipV="1">
            <a:off x="6961909" y="3513210"/>
            <a:ext cx="309394" cy="29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3"/>
            <a:endCxn id="57" idx="1"/>
          </p:cNvCxnSpPr>
          <p:nvPr/>
        </p:nvCxnSpPr>
        <p:spPr>
          <a:xfrm flipV="1">
            <a:off x="6961909" y="3513210"/>
            <a:ext cx="309394" cy="604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3"/>
            <a:endCxn id="57" idx="1"/>
          </p:cNvCxnSpPr>
          <p:nvPr/>
        </p:nvCxnSpPr>
        <p:spPr>
          <a:xfrm flipV="1">
            <a:off x="6959870" y="3513210"/>
            <a:ext cx="311433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1"/>
          </p:cNvCxnSpPr>
          <p:nvPr/>
        </p:nvCxnSpPr>
        <p:spPr>
          <a:xfrm rot="10800000" flipV="1">
            <a:off x="3749881" y="718619"/>
            <a:ext cx="1363231" cy="689080"/>
          </a:xfrm>
          <a:prstGeom prst="bentConnector3">
            <a:avLst>
              <a:gd name="adj1" fmla="val 9744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2940333" y="1253234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965953" y="340646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1"/>
          </p:cNvCxnSpPr>
          <p:nvPr/>
        </p:nvCxnSpPr>
        <p:spPr>
          <a:xfrm rot="10800000">
            <a:off x="5659043" y="3038625"/>
            <a:ext cx="306910" cy="4774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2972" y="3766674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989260" y="4104440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965554" y="3927873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65554" y="3513093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3"/>
            <a:endCxn id="57" idx="1"/>
          </p:cNvCxnSpPr>
          <p:nvPr/>
        </p:nvCxnSpPr>
        <p:spPr>
          <a:xfrm>
            <a:off x="6950150" y="3221561"/>
            <a:ext cx="321153" cy="29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5402" y="194901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31669" y="8213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13916" y="17978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391964" y="25464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134741" y="14912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88482" y="352650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05385" y="116147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996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48158" y="4685363"/>
            <a:ext cx="124311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43570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14795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207836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207836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26640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26640"/>
            <a:ext cx="366074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26640"/>
            <a:ext cx="371154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48158" y="3240744"/>
            <a:ext cx="1267270" cy="375747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787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26640"/>
            <a:ext cx="1183679" cy="1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28618"/>
            <a:ext cx="1183679" cy="2174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83820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422949" y="660400"/>
            <a:ext cx="425209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422949" y="1488441"/>
            <a:ext cx="401691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422949" y="1489661"/>
            <a:ext cx="402159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2892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32021" y="3428618"/>
            <a:ext cx="416137" cy="139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32021" y="4826259"/>
            <a:ext cx="416137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32021" y="4826259"/>
            <a:ext cx="416137" cy="756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74451" y="501015"/>
            <a:ext cx="1337208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74450" y="1827505"/>
            <a:ext cx="1345396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174450" y="3578961"/>
            <a:ext cx="1239518" cy="2315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106067" y="5362319"/>
            <a:ext cx="1239518" cy="2366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4640" y="4685363"/>
            <a:ext cx="1266632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32621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8318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083179" cy="1294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059023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059022" cy="2206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083179" cy="3034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990639" cy="3094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694738"/>
            <a:ext cx="1083178" cy="1137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54505"/>
            <a:ext cx="1083178" cy="2878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83179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473537"/>
            <a:ext cx="990639" cy="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72571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24105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314419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565499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3981073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79748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5964308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738149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661131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074697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511659" y="303530"/>
            <a:ext cx="30160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511659" y="640715"/>
            <a:ext cx="29144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511659" y="640715"/>
            <a:ext cx="30160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519846" y="1524661"/>
            <a:ext cx="222294" cy="429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 flipV="1">
            <a:off x="6519846" y="1954505"/>
            <a:ext cx="222294" cy="1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413968" y="3282621"/>
            <a:ext cx="257052" cy="412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0" y="2085686"/>
            <a:ext cx="427879" cy="308233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7659"/>
            <a:ext cx="243839" cy="298744"/>
          </a:xfrm>
          <a:prstGeom prst="bentConnector2">
            <a:avLst/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272154"/>
          </a:xfrm>
          <a:prstGeom prst="bentConnector3">
            <a:avLst>
              <a:gd name="adj1" fmla="val -43098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413968" y="2924480"/>
            <a:ext cx="257052" cy="770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413968" y="3694738"/>
            <a:ext cx="226572" cy="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413968" y="3694738"/>
            <a:ext cx="231652" cy="41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421051"/>
            <a:ext cx="423715" cy="276528"/>
          </a:xfrm>
          <a:prstGeom prst="bentConnector3">
            <a:avLst>
              <a:gd name="adj1" fmla="val 96322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519846" y="1954505"/>
            <a:ext cx="222294" cy="439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4965479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4965480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4965479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345585" y="4851814"/>
            <a:ext cx="350900" cy="62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345585" y="5480639"/>
            <a:ext cx="363600" cy="294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345585" y="5480639"/>
            <a:ext cx="353440" cy="603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 flipV="1">
            <a:off x="6345585" y="5480639"/>
            <a:ext cx="368681" cy="2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4640" y="3537983"/>
            <a:ext cx="1255806" cy="298879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080446" y="640715"/>
            <a:ext cx="1094005" cy="3046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080446" y="3687423"/>
            <a:ext cx="1094004" cy="7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080446" y="3687423"/>
            <a:ext cx="1025621" cy="179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61253" y="1154465"/>
            <a:ext cx="61426" cy="1770015"/>
          </a:xfrm>
          <a:prstGeom prst="bentConnector4">
            <a:avLst>
              <a:gd name="adj1" fmla="val -372155"/>
              <a:gd name="adj2" fmla="val 99398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373268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4965480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540124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579253" y="660400"/>
            <a:ext cx="268905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579253" y="1488441"/>
            <a:ext cx="245387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579253" y="1489661"/>
            <a:ext cx="245855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539427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578556" y="3687423"/>
            <a:ext cx="246084" cy="113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578556" y="4826259"/>
            <a:ext cx="246084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578556" y="4826259"/>
            <a:ext cx="269602" cy="647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806957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144723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5968156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62392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994043" y="552193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38794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88796" y="37007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72139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110963" y="378924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272139" y="81420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122722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  <p:cxnSp>
        <p:nvCxnSpPr>
          <p:cNvPr id="96" name="Straight Connector 95"/>
          <p:cNvCxnSpPr>
            <a:stCxn id="141" idx="1"/>
            <a:endCxn id="7" idx="3"/>
          </p:cNvCxnSpPr>
          <p:nvPr/>
        </p:nvCxnSpPr>
        <p:spPr>
          <a:xfrm flipH="1">
            <a:off x="6345585" y="5188362"/>
            <a:ext cx="358798" cy="292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32" idx="3"/>
          </p:cNvCxnSpPr>
          <p:nvPr/>
        </p:nvCxnSpPr>
        <p:spPr>
          <a:xfrm flipV="1">
            <a:off x="8525218" y="3421051"/>
            <a:ext cx="107875" cy="690515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0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35318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435319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435319" y="3345602"/>
            <a:ext cx="1239518" cy="2591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435319" y="547634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25108" y="513080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5108" y="134112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5108" y="4685363"/>
            <a:ext cx="126616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25108" y="5435707"/>
            <a:ext cx="12903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131989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319891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319890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319891" cy="198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319891" cy="2814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319891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75168"/>
            <a:ext cx="1344047" cy="1357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344047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344046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319891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5108" y="3279228"/>
            <a:ext cx="1290320" cy="3607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1319890" cy="2818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115428" y="3459618"/>
            <a:ext cx="1319891" cy="1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59618"/>
            <a:ext cx="1319891" cy="214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34861" y="1165275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326300" y="660400"/>
            <a:ext cx="498808" cy="828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>
            <a:off x="2326300" y="1488441"/>
            <a:ext cx="498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326300" y="1488441"/>
            <a:ext cx="498808" cy="89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04949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55649" y="3459618"/>
            <a:ext cx="369459" cy="1370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55649" y="4830303"/>
            <a:ext cx="369459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55649" y="4830303"/>
            <a:ext cx="369459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63733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51974" y="362825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35318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3733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32461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338920" y="2391897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59" name="Straight Connector 58"/>
          <p:cNvCxnSpPr>
            <a:stCxn id="75" idx="3"/>
            <a:endCxn id="10" idx="1"/>
          </p:cNvCxnSpPr>
          <p:nvPr/>
        </p:nvCxnSpPr>
        <p:spPr>
          <a:xfrm>
            <a:off x="2892572" y="2536998"/>
            <a:ext cx="446348" cy="2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687436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815185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3261847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945678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373174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373174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01133" y="2213832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7119" y="3200719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211" name="Straight Connector 210"/>
          <p:cNvCxnSpPr>
            <a:stCxn id="7" idx="0"/>
            <a:endCxn id="10" idx="2"/>
          </p:cNvCxnSpPr>
          <p:nvPr/>
        </p:nvCxnSpPr>
        <p:spPr>
          <a:xfrm flipH="1" flipV="1">
            <a:off x="3984080" y="2686537"/>
            <a:ext cx="281021" cy="559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7" y="1466502"/>
            <a:ext cx="1810873" cy="1734225"/>
          </a:xfrm>
          <a:prstGeom prst="bentConnector3">
            <a:avLst>
              <a:gd name="adj1" fmla="val 1299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endCxn id="10" idx="3"/>
          </p:cNvCxnSpPr>
          <p:nvPr/>
        </p:nvCxnSpPr>
        <p:spPr>
          <a:xfrm rot="10800000">
            <a:off x="4629240" y="2539218"/>
            <a:ext cx="2575124" cy="661501"/>
          </a:xfrm>
          <a:prstGeom prst="bentConnector3">
            <a:avLst>
              <a:gd name="adj1" fmla="val -21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945678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570050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375512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180131" y="1923815"/>
            <a:ext cx="1234911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83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288827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191536" y="3693514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12" idx="0"/>
            <a:endCxn id="7" idx="2"/>
          </p:cNvCxnSpPr>
          <p:nvPr/>
        </p:nvCxnSpPr>
        <p:spPr>
          <a:xfrm flipV="1">
            <a:off x="3760496" y="3142279"/>
            <a:ext cx="504605" cy="551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329541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457290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2903952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587783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015279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015279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262980" y="3517668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913680" y="3840834"/>
            <a:ext cx="277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27119" y="2842824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6" y="1466501"/>
            <a:ext cx="1810874" cy="1376322"/>
          </a:xfrm>
          <a:prstGeom prst="bentConnector3">
            <a:avLst>
              <a:gd name="adj1" fmla="val 90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95" idx="2"/>
            <a:endCxn id="12" idx="3"/>
          </p:cNvCxnSpPr>
          <p:nvPr/>
        </p:nvCxnSpPr>
        <p:spPr>
          <a:xfrm rot="5400000">
            <a:off x="5578906" y="1962706"/>
            <a:ext cx="628678" cy="3127578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587783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212155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017617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359078" y="1744867"/>
            <a:ext cx="877016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2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18914" y="77005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518914" y="13376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1259" y="1319942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in 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462025" cy="58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  <a:endCxn id="3" idx="1"/>
          </p:cNvCxnSpPr>
          <p:nvPr/>
        </p:nvCxnSpPr>
        <p:spPr>
          <a:xfrm>
            <a:off x="2809234" y="1484994"/>
            <a:ext cx="462025" cy="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504608"/>
            <a:ext cx="462025" cy="532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3994"/>
              </p:ext>
            </p:extLst>
          </p:nvPr>
        </p:nvGraphicFramePr>
        <p:xfrm>
          <a:off x="807432" y="811336"/>
          <a:ext cx="4965700" cy="2552700"/>
        </p:xfrm>
        <a:graphic>
          <a:graphicData uri="http://schemas.openxmlformats.org/drawingml/2006/table">
            <a:tbl>
              <a:tblPr/>
              <a:tblGrid>
                <a:gridCol w="2159000"/>
                <a:gridCol w="280670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dimensions to evaluate e-SQ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consistent dimensions to evaluate s-SQ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Reliability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Reliability/fulfilment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Web design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Web design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Responsiveness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Customer service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Privacy/security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Personalization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use/usability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Information quality/benefit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6 at 15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0539"/>
            <a:ext cx="8724900" cy="2705100"/>
          </a:xfrm>
          <a:prstGeom prst="rect">
            <a:avLst/>
          </a:prstGeom>
        </p:spPr>
      </p:pic>
      <p:pic>
        <p:nvPicPr>
          <p:cNvPr id="6" name="Picture 5" descr="Screen Shot 2016-08-16 at 15.2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15"/>
            <a:ext cx="8839693" cy="31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4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9950" y="2491581"/>
          <a:ext cx="4864100" cy="2743200"/>
        </p:xfrm>
        <a:graphic>
          <a:graphicData uri="http://schemas.openxmlformats.org/drawingml/2006/table">
            <a:tbl>
              <a:tblPr/>
              <a:tblGrid>
                <a:gridCol w="1765300"/>
                <a:gridCol w="309880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 IT-Services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E-Commerce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E-Government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Definitions of e-service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E-Infrastructure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ISO/IEC 25010:2011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e-service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12.Online and traditional business environment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08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6-08-19 at 21.17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880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64023" y="1385455"/>
            <a:ext cx="77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23150" y="3246583"/>
            <a:ext cx="76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36423" y="5727123"/>
            <a:ext cx="75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159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54112" y="1175825"/>
            <a:ext cx="1156557" cy="31428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69" y="1332965"/>
            <a:ext cx="666202" cy="60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657600" y="192727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244428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2978908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444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485618" y="1927270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85618" y="2444287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85618" y="2978908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95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INFLUENCING CUSTOMER SATISFACTION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4310" y="1406184"/>
            <a:ext cx="1239519" cy="1826724"/>
          </a:xfrm>
          <a:prstGeom prst="roundRect">
            <a:avLst>
              <a:gd name="adj" fmla="val 30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SAISFACTION</a:t>
            </a:r>
            <a:endParaRPr lang="en-US" sz="1200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473829" y="2571287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" idx="1"/>
          </p:cNvCxnSpPr>
          <p:nvPr/>
        </p:nvCxnSpPr>
        <p:spPr>
          <a:xfrm>
            <a:off x="3473829" y="2054270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363040" y="3105908"/>
            <a:ext cx="112257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1"/>
          </p:cNvCxnSpPr>
          <p:nvPr/>
        </p:nvCxnSpPr>
        <p:spPr>
          <a:xfrm>
            <a:off x="3363040" y="1545884"/>
            <a:ext cx="10824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6506" y="1288671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H.A.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26506" y="1817327"/>
            <a:ext cx="41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H.U.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8265" y="2295652"/>
            <a:ext cx="391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H.E.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52312" y="2854339"/>
            <a:ext cx="38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H.S.</a:t>
            </a:r>
          </a:p>
        </p:txBody>
      </p:sp>
    </p:spTree>
    <p:extLst>
      <p:ext uri="{BB962C8B-B14F-4D97-AF65-F5344CB8AC3E}">
        <p14:creationId xmlns:p14="http://schemas.microsoft.com/office/powerpoint/2010/main" val="30225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59720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654799" y="3209699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654799" y="3780926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654799" y="4345834"/>
            <a:ext cx="1239518" cy="2766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932952" y="2581960"/>
            <a:ext cx="1313837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956470" y="3498973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956470" y="432787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>
            <a:off x="5246789" y="2729280"/>
            <a:ext cx="1408009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5246789" y="2729280"/>
            <a:ext cx="1408010" cy="607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5246790" y="2736900"/>
            <a:ext cx="1408008" cy="909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5246790" y="3646293"/>
            <a:ext cx="1408009" cy="261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5246789" y="2729280"/>
            <a:ext cx="1408010" cy="1178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5246790" y="4475198"/>
            <a:ext cx="1408009" cy="8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3491" y="332564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3084930" y="2729280"/>
            <a:ext cx="848022" cy="919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3084930" y="3646293"/>
            <a:ext cx="871540" cy="2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3084930" y="3648807"/>
            <a:ext cx="871540" cy="826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654798" y="230199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535775" y="2932700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54798" y="3516614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35775" y="4068835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742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970796" y="2912362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58208" y="3450665"/>
            <a:ext cx="1239518" cy="23818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958210" y="4005976"/>
            <a:ext cx="1239518" cy="256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7943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>
            <a:off x="4434209" y="3343321"/>
            <a:ext cx="1523999" cy="2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434209" y="3039362"/>
            <a:ext cx="1536587" cy="303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13963"/>
            <a:ext cx="1523999" cy="829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126752"/>
            <a:ext cx="1524001" cy="7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12235"/>
            <a:ext cx="1523999" cy="1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12235"/>
            <a:ext cx="1523999" cy="1057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12235"/>
            <a:ext cx="1524001" cy="1621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96289" y="2338989"/>
            <a:ext cx="1137920" cy="346492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12235"/>
            <a:ext cx="614324" cy="834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80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839186" y="208550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70796" y="266451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839186" y="317018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70796" y="3735028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H8</a:t>
            </a:r>
          </a:p>
        </p:txBody>
      </p: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9644" y="20723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910752" y="422369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4156372" y="209772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4191649" y="428725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2292712" y="2437774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2292712" y="176117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282552" y="210280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181418" y="383761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2181418" y="415190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181418" y="458754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173611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249684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3004781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138940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213299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48956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36694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45924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40060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2009163" y="1874836"/>
            <a:ext cx="283549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2009163" y="2212021"/>
            <a:ext cx="273389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2009163" y="2212021"/>
            <a:ext cx="283549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1886111" y="3969692"/>
            <a:ext cx="295307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1886111" y="4335740"/>
            <a:ext cx="295307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5131731" y="1874550"/>
            <a:ext cx="3770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5131731" y="1516409"/>
            <a:ext cx="3770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5131731" y="2224721"/>
            <a:ext cx="3465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5131731" y="2224721"/>
            <a:ext cx="3618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5131731" y="2224721"/>
            <a:ext cx="3516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1886111" y="4350691"/>
            <a:ext cx="295307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5167008" y="3783162"/>
            <a:ext cx="367242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5167008" y="4414256"/>
            <a:ext cx="379942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5167008" y="4414256"/>
            <a:ext cx="369782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>
            <a:off x="5167008" y="4414256"/>
            <a:ext cx="385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43046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701048" y="8494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3701048" y="2106779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3701048" y="3501278"/>
            <a:ext cx="1183743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3701049" y="5308051"/>
            <a:ext cx="1239518" cy="2905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5435778" y="1214916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5435778" y="53831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5425618" y="87994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5462315" y="1691393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5462315" y="2034996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5462315" y="2499941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489247" y="3325287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88074" y="3714793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93154" y="4093389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489247" y="2978577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5970331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4744172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5667154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5080720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4940567" y="651978"/>
            <a:ext cx="49521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4940567" y="989163"/>
            <a:ext cx="48505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4940567" y="989163"/>
            <a:ext cx="49521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4940567" y="1823473"/>
            <a:ext cx="521748" cy="41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4940567" y="2218828"/>
            <a:ext cx="521748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4884791" y="3463718"/>
            <a:ext cx="604456" cy="164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4884791" y="3105577"/>
            <a:ext cx="604456" cy="522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4884791" y="3628278"/>
            <a:ext cx="603283" cy="218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4884791" y="3628278"/>
            <a:ext cx="608363" cy="595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4940567" y="2233779"/>
            <a:ext cx="521748" cy="419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4940567" y="4857837"/>
            <a:ext cx="593683" cy="595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4940567" y="5453311"/>
            <a:ext cx="606383" cy="32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4940567" y="5453311"/>
            <a:ext cx="596223" cy="637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 flipV="1">
            <a:off x="4940567" y="5453311"/>
            <a:ext cx="611464" cy="35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5379291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69" name="Straight Connector 68"/>
          <p:cNvCxnSpPr>
            <a:stCxn id="62" idx="1"/>
            <a:endCxn id="44" idx="3"/>
          </p:cNvCxnSpPr>
          <p:nvPr/>
        </p:nvCxnSpPr>
        <p:spPr>
          <a:xfrm flipH="1">
            <a:off x="4940567" y="5194385"/>
            <a:ext cx="601581" cy="258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1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11724</TotalTime>
  <Words>938</Words>
  <Application>Microsoft Macintosh PowerPoint</Application>
  <PresentationFormat>On-screen Show (4:3)</PresentationFormat>
  <Paragraphs>488</Paragraphs>
  <Slides>24</Slides>
  <Notes>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213</cp:revision>
  <dcterms:created xsi:type="dcterms:W3CDTF">2016-08-11T11:00:09Z</dcterms:created>
  <dcterms:modified xsi:type="dcterms:W3CDTF">2016-08-19T22:41:17Z</dcterms:modified>
</cp:coreProperties>
</file>