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80" r:id="rId15"/>
    <p:sldId id="276" r:id="rId16"/>
    <p:sldId id="272" r:id="rId17"/>
    <p:sldId id="273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34810" y="5435707"/>
            <a:ext cx="1180618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422949" y="1689547"/>
            <a:ext cx="331038" cy="174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432021" y="3436611"/>
            <a:ext cx="393087" cy="138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502789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761</Words>
  <Application>Microsoft Macintosh PowerPoint</Application>
  <PresentationFormat>On-screen Show (4:3)</PresentationFormat>
  <Paragraphs>415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157</cp:revision>
  <dcterms:created xsi:type="dcterms:W3CDTF">2016-08-11T11:00:09Z</dcterms:created>
  <dcterms:modified xsi:type="dcterms:W3CDTF">2016-08-17T02:34:55Z</dcterms:modified>
</cp:coreProperties>
</file>