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0" r:id="rId18"/>
    <p:sldId id="276" r:id="rId19"/>
    <p:sldId id="273" r:id="rId20"/>
    <p:sldId id="277" r:id="rId21"/>
    <p:sldId id="279" r:id="rId22"/>
    <p:sldId id="281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30" d="100"/>
          <a:sy n="130" d="100"/>
        </p:scale>
        <p:origin x="-480" y="280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1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1" y="3286812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1" y="5476347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19" y="1524661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19" y="1890709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8" y="3063641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8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8" y="3413812"/>
            <a:ext cx="41656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81218" y="3413812"/>
            <a:ext cx="43180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81218" y="3413812"/>
            <a:ext cx="42164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19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8" y="4972253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18" y="5603347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18" y="5603347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8" y="5603347"/>
            <a:ext cx="490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635767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4" y="6695443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8" y="651887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18" y="6104096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8" y="5308801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89236" y="394765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169938" y="228524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806821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768616" y="340398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745175" y="564243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41317" y="53419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4"/>
            <a:ext cx="1267270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28618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489661"/>
            <a:ext cx="402159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28618"/>
            <a:ext cx="416137" cy="139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06067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06067" y="3322085"/>
            <a:ext cx="1239518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493707"/>
            <a:ext cx="1239518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3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01479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990639" cy="1949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014796" cy="2777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990639" cy="3226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37862"/>
            <a:ext cx="1014795" cy="1394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01479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990639" cy="2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345585" y="1524661"/>
            <a:ext cx="396555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345585" y="1890709"/>
            <a:ext cx="396555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345585" y="3063641"/>
            <a:ext cx="325435" cy="374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345585" y="2705500"/>
            <a:ext cx="325435" cy="732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345585" y="3437862"/>
            <a:ext cx="294955" cy="380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>
            <a:off x="6345585" y="3435750"/>
            <a:ext cx="310196" cy="2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345585" y="3437862"/>
            <a:ext cx="300035" cy="88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345585" y="1905660"/>
            <a:ext cx="396555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5" y="4972253"/>
            <a:ext cx="350900" cy="639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612027"/>
            <a:ext cx="363600" cy="28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612027"/>
            <a:ext cx="353440" cy="593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345585" y="5603347"/>
            <a:ext cx="368681" cy="8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0" y="3298569"/>
            <a:ext cx="1255806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6" y="640715"/>
            <a:ext cx="1025620" cy="2807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080446" y="3437862"/>
            <a:ext cx="1025621" cy="10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6" y="3448009"/>
            <a:ext cx="1025621" cy="2164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489661"/>
            <a:ext cx="402159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48009"/>
            <a:ext cx="392619" cy="1378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392619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134481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10963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  <p:cxnSp>
        <p:nvCxnSpPr>
          <p:cNvPr id="96" name="Straight Connector 95"/>
          <p:cNvCxnSpPr>
            <a:stCxn id="141" idx="1"/>
            <a:endCxn id="7" idx="3"/>
          </p:cNvCxnSpPr>
          <p:nvPr/>
        </p:nvCxnSpPr>
        <p:spPr>
          <a:xfrm flipH="1">
            <a:off x="6345585" y="5308801"/>
            <a:ext cx="358798" cy="303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8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2"/>
            <a:ext cx="1239518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0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8" y="4685363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7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13198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319890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75168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344046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8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1319890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8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59618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1" y="1165275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0" y="660400"/>
            <a:ext cx="498808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0" y="1488441"/>
            <a:ext cx="49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0" y="1488441"/>
            <a:ext cx="498808" cy="89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49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49" y="3459618"/>
            <a:ext cx="369459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49" y="4830303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49" y="4830303"/>
            <a:ext cx="369459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3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3733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119565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405140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9" name="Straight Connector 58"/>
          <p:cNvCxnSpPr>
            <a:endCxn id="10" idx="1"/>
          </p:cNvCxnSpPr>
          <p:nvPr/>
        </p:nvCxnSpPr>
        <p:spPr>
          <a:xfrm>
            <a:off x="2892572" y="2536572"/>
            <a:ext cx="226993" cy="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500174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3692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9967" y="3875563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30667" y="4198729"/>
            <a:ext cx="260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764725" y="2686537"/>
            <a:ext cx="500376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2320601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409885" y="2539218"/>
            <a:ext cx="2810068" cy="661501"/>
          </a:xfrm>
          <a:prstGeom prst="bentConnector3">
            <a:avLst>
              <a:gd name="adj1" fmla="val 204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4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4" y="13376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59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in 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462025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4" y="1484994"/>
            <a:ext cx="462025" cy="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504608"/>
            <a:ext cx="462025" cy="53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9950" y="2491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59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92727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4428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978908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59720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699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6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8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0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0" y="3498973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0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89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0"/>
            <a:ext cx="1408010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0" y="2736900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0" y="3646293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0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0" y="4475198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1" y="332564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0" y="2729280"/>
            <a:ext cx="848022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0" y="3646293"/>
            <a:ext cx="871540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0" y="3648807"/>
            <a:ext cx="871540" cy="82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8" y="230199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0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54798" y="3516614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58209" y="3433996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9" y="2922544"/>
            <a:ext cx="1239518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6"/>
            <a:ext cx="1239518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41636"/>
            <a:ext cx="1524000" cy="301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52400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13963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126752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12235"/>
            <a:ext cx="1524000" cy="52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12235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12235"/>
            <a:ext cx="614324" cy="83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6" y="208550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839186" y="317018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8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48" y="2087241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48" y="3618506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49" y="5591352"/>
            <a:ext cx="1239518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70116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1545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5109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3256904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4017632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4396228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2910194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3653779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6253632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5027473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950455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364021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33242"/>
            <a:ext cx="521748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199290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395335"/>
            <a:ext cx="62399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037194"/>
            <a:ext cx="62399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1" y="3745506"/>
            <a:ext cx="59351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4884791" y="3745506"/>
            <a:ext cx="60875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1" y="3745506"/>
            <a:ext cx="598594" cy="781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14241"/>
            <a:ext cx="521748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7" y="5141138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7" y="5736612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7" y="5736612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736612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662592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7" y="5477686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9568</TotalTime>
  <Words>950</Words>
  <Application>Microsoft Macintosh PowerPoint</Application>
  <PresentationFormat>On-screen Show (4:3)</PresentationFormat>
  <Paragraphs>513</Paragraphs>
  <Slides>23</Slides>
  <Notes>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187</cp:revision>
  <dcterms:created xsi:type="dcterms:W3CDTF">2016-08-11T11:00:09Z</dcterms:created>
  <dcterms:modified xsi:type="dcterms:W3CDTF">2016-08-18T10:45:42Z</dcterms:modified>
</cp:coreProperties>
</file>