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61" r:id="rId6"/>
    <p:sldId id="265" r:id="rId7"/>
    <p:sldId id="269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94" d="100"/>
          <a:sy n="94" d="100"/>
        </p:scale>
        <p:origin x="-141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53487" y="309297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953487" y="113733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801087" y="203459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099587" y="490590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916926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31613" y="4170256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96976" y="636816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satisfaction 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350990" y="2999739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629920" y="346011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3352" y="3107294"/>
            <a:ext cx="149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in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53441" y="470026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916926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701041" y="3543934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20218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75475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91057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20218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75475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91057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48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2393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3221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651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46011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5" idx="1"/>
          </p:cNvCxnSpPr>
          <p:nvPr/>
        </p:nvCxnSpPr>
        <p:spPr>
          <a:xfrm flipV="1">
            <a:off x="1991361" y="2148840"/>
            <a:ext cx="1859279" cy="15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1991361" y="3690302"/>
            <a:ext cx="1859279" cy="19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690302"/>
            <a:ext cx="1859279" cy="2347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20218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75475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91057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53441" y="470026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916926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91361" y="3881755"/>
            <a:ext cx="1859279" cy="96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91361" y="2148840"/>
            <a:ext cx="1859279" cy="269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91361" y="640715"/>
            <a:ext cx="1666238" cy="420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 flipV="1">
            <a:off x="1991361" y="6037572"/>
            <a:ext cx="1859279" cy="2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 flipV="1">
            <a:off x="1910081" y="640715"/>
            <a:ext cx="1747518" cy="2991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533" idx="3"/>
            <a:endCxn id="5" idx="1"/>
          </p:cNvCxnSpPr>
          <p:nvPr/>
        </p:nvCxnSpPr>
        <p:spPr>
          <a:xfrm flipV="1">
            <a:off x="1910081" y="2148840"/>
            <a:ext cx="1940559" cy="1482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1910081" y="3631783"/>
            <a:ext cx="1940559" cy="24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1910081" y="3631783"/>
            <a:ext cx="1940559" cy="240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424991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901424" y="1423873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86915"/>
            <a:ext cx="1066800" cy="2374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Experience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08711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Website </a:t>
            </a:r>
            <a:r>
              <a:rPr lang="en-US" sz="1000" dirty="0"/>
              <a:t>design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Response Time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08579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13681" y="6084747"/>
            <a:ext cx="1300479" cy="30099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Information Integrity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11141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23841" y="5781570"/>
            <a:ext cx="115824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19039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905660"/>
            <a:ext cx="589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802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4851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4978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487682" cy="63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02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328922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826" y="2021840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86915"/>
            <a:ext cx="1066800" cy="2374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Experience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08711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Website </a:t>
            </a:r>
            <a:r>
              <a:rPr lang="en-US" sz="1000" dirty="0"/>
              <a:t>design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Response Time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13681" y="6084747"/>
            <a:ext cx="1300479" cy="30099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Information Integrity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11141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23841" y="5781570"/>
            <a:ext cx="115824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19039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905660"/>
            <a:ext cx="589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V="1">
            <a:off x="6502400" y="1666902"/>
            <a:ext cx="487680" cy="58927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46581"/>
            <a:ext cx="243839" cy="259079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24878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482081" y="5085919"/>
            <a:ext cx="497839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614160" y="5085919"/>
            <a:ext cx="584199" cy="114932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4851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4978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487682" cy="63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02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4"/>
            <a:ext cx="86881" cy="1728000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328922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22839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61850" y="283329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5" idx="1"/>
          </p:cNvCxnSpPr>
          <p:nvPr/>
        </p:nvCxnSpPr>
        <p:spPr>
          <a:xfrm flipV="1">
            <a:off x="1991361" y="1905660"/>
            <a:ext cx="1859279" cy="15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161</Words>
  <Application>Microsoft Macintosh PowerPoint</Application>
  <PresentationFormat>On-screen Show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</cp:lastModifiedBy>
  <cp:revision>66</cp:revision>
  <dcterms:created xsi:type="dcterms:W3CDTF">2016-08-11T11:00:09Z</dcterms:created>
  <dcterms:modified xsi:type="dcterms:W3CDTF">2016-08-13T14:16:12Z</dcterms:modified>
</cp:coreProperties>
</file>