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7" r:id="rId3"/>
    <p:sldId id="259" r:id="rId4"/>
    <p:sldId id="266" r:id="rId5"/>
    <p:sldId id="278" r:id="rId6"/>
    <p:sldId id="261" r:id="rId7"/>
    <p:sldId id="265" r:id="rId8"/>
    <p:sldId id="269" r:id="rId9"/>
    <p:sldId id="268" r:id="rId10"/>
    <p:sldId id="274" r:id="rId11"/>
    <p:sldId id="270" r:id="rId12"/>
    <p:sldId id="271" r:id="rId13"/>
    <p:sldId id="275" r:id="rId14"/>
    <p:sldId id="276" r:id="rId15"/>
    <p:sldId id="272" r:id="rId16"/>
    <p:sldId id="273" r:id="rId17"/>
    <p:sldId id="277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80" autoAdjust="0"/>
  </p:normalViewPr>
  <p:slideViewPr>
    <p:cSldViewPr snapToGrid="0" snapToObjects="1">
      <p:cViewPr>
        <p:scale>
          <a:sx n="108" d="100"/>
          <a:sy n="108" d="100"/>
        </p:scale>
        <p:origin x="-1112" y="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4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4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18712" y="74662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26767" y="750199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332483" y="7537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349683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915395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619618" y="2135035"/>
            <a:ext cx="1361441" cy="323973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394" y="569266"/>
            <a:ext cx="1345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053315" y="677346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3" name="Plus 2"/>
          <p:cNvSpPr/>
          <p:nvPr/>
        </p:nvSpPr>
        <p:spPr>
          <a:xfrm>
            <a:off x="3499506" y="74404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4994691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1846623" y="744044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lus 15"/>
          <p:cNvSpPr/>
          <p:nvPr/>
        </p:nvSpPr>
        <p:spPr>
          <a:xfrm>
            <a:off x="6673904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5394" y="195107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4025403" y="215287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5520588" y="216260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 20"/>
          <p:cNvSpPr/>
          <p:nvPr/>
        </p:nvSpPr>
        <p:spPr>
          <a:xfrm>
            <a:off x="2210376" y="2112341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741737"/>
              </p:ext>
            </p:extLst>
          </p:nvPr>
        </p:nvGraphicFramePr>
        <p:xfrm>
          <a:off x="1592917" y="3255904"/>
          <a:ext cx="5851383" cy="315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3" imgW="3771900" imgH="203200" progId="Equation.3">
                  <p:embed/>
                </p:oleObj>
              </mc:Choice>
              <mc:Fallback>
                <p:oleObj name="Equation" r:id="rId3" imgW="3771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917" y="3255904"/>
                        <a:ext cx="5851383" cy="315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15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2050764" y="154724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20266" y="1109089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913307" y="263365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7291179" y="1331289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7271303" y="338621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2161021" y="1474542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2161021" y="797939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2150861" y="1139569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2089901" y="225933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2089901" y="257362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2089901" y="3056297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4901449" y="938329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5564750" y="1699057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52434" y="2206991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5113111" y="59161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5779894" y="1335204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5950712" y="399750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5103567" y="2811292"/>
            <a:ext cx="1828466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5960872" y="369433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5944311" y="310789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1959785" y="911604"/>
            <a:ext cx="201236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1959785" y="1248789"/>
            <a:ext cx="191076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1959785" y="1248789"/>
            <a:ext cx="201236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1888666" y="2391411"/>
            <a:ext cx="201235" cy="369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1888666" y="2757459"/>
            <a:ext cx="201235" cy="3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3"/>
            <a:endCxn id="56" idx="1"/>
          </p:cNvCxnSpPr>
          <p:nvPr/>
        </p:nvCxnSpPr>
        <p:spPr>
          <a:xfrm>
            <a:off x="6967427" y="1076760"/>
            <a:ext cx="323752" cy="381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2971020" y="1762539"/>
            <a:ext cx="9151" cy="496792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3147275" y="2946442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3168111" y="252349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1"/>
            <a:endCxn id="58" idx="3"/>
          </p:cNvCxnSpPr>
          <p:nvPr/>
        </p:nvCxnSpPr>
        <p:spPr>
          <a:xfrm rot="10800000" flipV="1">
            <a:off x="3781019" y="1076759"/>
            <a:ext cx="1120430" cy="541781"/>
          </a:xfrm>
          <a:prstGeom prst="bentConnector3">
            <a:avLst>
              <a:gd name="adj1" fmla="val 50000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3"/>
            <a:endCxn id="56" idx="1"/>
          </p:cNvCxnSpPr>
          <p:nvPr/>
        </p:nvCxnSpPr>
        <p:spPr>
          <a:xfrm>
            <a:off x="6964770" y="718619"/>
            <a:ext cx="326409" cy="739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3"/>
            <a:endCxn id="56" idx="1"/>
          </p:cNvCxnSpPr>
          <p:nvPr/>
        </p:nvCxnSpPr>
        <p:spPr>
          <a:xfrm flipV="1">
            <a:off x="6961748" y="1458289"/>
            <a:ext cx="329431" cy="372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3"/>
            <a:endCxn id="56" idx="1"/>
          </p:cNvCxnSpPr>
          <p:nvPr/>
        </p:nvCxnSpPr>
        <p:spPr>
          <a:xfrm>
            <a:off x="6958454" y="1448869"/>
            <a:ext cx="332725" cy="9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3"/>
            <a:endCxn id="56" idx="1"/>
          </p:cNvCxnSpPr>
          <p:nvPr/>
        </p:nvCxnSpPr>
        <p:spPr>
          <a:xfrm flipV="1">
            <a:off x="6932032" y="1458289"/>
            <a:ext cx="359147" cy="879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71" idx="1"/>
          </p:cNvCxnSpPr>
          <p:nvPr/>
        </p:nvCxnSpPr>
        <p:spPr>
          <a:xfrm rot="10800000">
            <a:off x="5488482" y="1221671"/>
            <a:ext cx="291413" cy="227198"/>
          </a:xfrm>
          <a:prstGeom prst="bentConnector3">
            <a:avLst>
              <a:gd name="adj1" fmla="val 9438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1"/>
          </p:cNvCxnSpPr>
          <p:nvPr/>
        </p:nvCxnSpPr>
        <p:spPr>
          <a:xfrm rot="10800000">
            <a:off x="5113112" y="1221671"/>
            <a:ext cx="451639" cy="60946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1888666" y="2760652"/>
            <a:ext cx="201235" cy="448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5992233" y="1963217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1"/>
          </p:cNvCxnSpPr>
          <p:nvPr/>
        </p:nvCxnSpPr>
        <p:spPr>
          <a:xfrm rot="10800000">
            <a:off x="5779895" y="3038623"/>
            <a:ext cx="164417" cy="18293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1"/>
          </p:cNvCxnSpPr>
          <p:nvPr/>
        </p:nvCxnSpPr>
        <p:spPr>
          <a:xfrm rot="10800000">
            <a:off x="5391886" y="3038623"/>
            <a:ext cx="568987" cy="76937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1"/>
          </p:cNvCxnSpPr>
          <p:nvPr/>
        </p:nvCxnSpPr>
        <p:spPr>
          <a:xfrm rot="10800000">
            <a:off x="5256220" y="3038626"/>
            <a:ext cx="694492" cy="107916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3"/>
            <a:endCxn id="57" idx="1"/>
          </p:cNvCxnSpPr>
          <p:nvPr/>
        </p:nvCxnSpPr>
        <p:spPr>
          <a:xfrm>
            <a:off x="6932033" y="2924957"/>
            <a:ext cx="339270" cy="588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3"/>
            <a:endCxn id="57" idx="1"/>
          </p:cNvCxnSpPr>
          <p:nvPr/>
        </p:nvCxnSpPr>
        <p:spPr>
          <a:xfrm flipV="1">
            <a:off x="6961909" y="3513210"/>
            <a:ext cx="309394" cy="294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3"/>
            <a:endCxn id="57" idx="1"/>
          </p:cNvCxnSpPr>
          <p:nvPr/>
        </p:nvCxnSpPr>
        <p:spPr>
          <a:xfrm flipV="1">
            <a:off x="6961909" y="3513210"/>
            <a:ext cx="309394" cy="604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3"/>
            <a:endCxn id="57" idx="1"/>
          </p:cNvCxnSpPr>
          <p:nvPr/>
        </p:nvCxnSpPr>
        <p:spPr>
          <a:xfrm flipV="1">
            <a:off x="6959870" y="3513210"/>
            <a:ext cx="311433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1"/>
          </p:cNvCxnSpPr>
          <p:nvPr/>
        </p:nvCxnSpPr>
        <p:spPr>
          <a:xfrm rot="10800000" flipV="1">
            <a:off x="3749881" y="718619"/>
            <a:ext cx="1363231" cy="689080"/>
          </a:xfrm>
          <a:prstGeom prst="bentConnector3">
            <a:avLst>
              <a:gd name="adj1" fmla="val 9744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2940333" y="1253234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5965953" y="340646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1"/>
          </p:cNvCxnSpPr>
          <p:nvPr/>
        </p:nvCxnSpPr>
        <p:spPr>
          <a:xfrm rot="10800000">
            <a:off x="5659043" y="3038625"/>
            <a:ext cx="306910" cy="4774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42972" y="3766674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989260" y="4104440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965554" y="3927873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65554" y="3513093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cxnSp>
        <p:nvCxnSpPr>
          <p:cNvPr id="117" name="Straight Connector 116"/>
          <p:cNvCxnSpPr>
            <a:stCxn id="76" idx="3"/>
            <a:endCxn id="57" idx="1"/>
          </p:cNvCxnSpPr>
          <p:nvPr/>
        </p:nvCxnSpPr>
        <p:spPr>
          <a:xfrm>
            <a:off x="6950150" y="3221561"/>
            <a:ext cx="321153" cy="29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15402" y="1949012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  <a:endParaRPr lang="en-US" sz="10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3931669" y="82136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  <a:endParaRPr lang="en-US" sz="10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3013916" y="179781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  <a:endParaRPr lang="en-US" sz="1000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3391964" y="254641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  <a:endParaRPr lang="en-US" sz="1000" dirty="0" smtClean="0"/>
          </a:p>
        </p:txBody>
      </p:sp>
      <p:sp>
        <p:nvSpPr>
          <p:cNvPr id="113" name="TextBox 112"/>
          <p:cNvSpPr txBox="1"/>
          <p:nvPr/>
        </p:nvSpPr>
        <p:spPr>
          <a:xfrm>
            <a:off x="5134741" y="149127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  <a:endParaRPr lang="en-US" sz="1000" dirty="0" smtClean="0"/>
          </a:p>
        </p:txBody>
      </p:sp>
      <p:sp>
        <p:nvSpPr>
          <p:cNvPr id="114" name="TextBox 113"/>
          <p:cNvSpPr txBox="1"/>
          <p:nvPr/>
        </p:nvSpPr>
        <p:spPr>
          <a:xfrm>
            <a:off x="5488482" y="352650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  <a:endParaRPr lang="en-US" sz="1000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3105385" y="116147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82182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53441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853441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701041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829285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53441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1991361" y="64071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1991361" y="660400"/>
            <a:ext cx="18592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1991361" y="64071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1991361" y="1488441"/>
            <a:ext cx="18592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1991361" y="660400"/>
            <a:ext cx="18592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1991361" y="2385695"/>
            <a:ext cx="18592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1967205" y="3413812"/>
            <a:ext cx="18834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1967205" y="1905660"/>
            <a:ext cx="18834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1967205" y="640715"/>
            <a:ext cx="16903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1991361" y="5583027"/>
            <a:ext cx="18592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486401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5486401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5476241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5415281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5415281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5415281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5344161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13681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5318761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5344161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5328922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372166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369626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382326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5377524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897118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4897118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4897118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4825999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4825999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4825999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6296400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6482082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6482081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7106399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4825999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4825999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4825999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4825999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6522720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6710679" y="3202071"/>
            <a:ext cx="269241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4825999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6258560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6383363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6383363" y="5085919"/>
            <a:ext cx="655042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6383363" y="5085920"/>
            <a:ext cx="87348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825999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825999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825999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4825999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629920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endCxn id="4" idx="1"/>
          </p:cNvCxnSpPr>
          <p:nvPr/>
        </p:nvCxnSpPr>
        <p:spPr>
          <a:xfrm flipV="1">
            <a:off x="1991361" y="640715"/>
            <a:ext cx="1666238" cy="302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1991361" y="3413812"/>
            <a:ext cx="18592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1991361" y="3474142"/>
            <a:ext cx="18592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701041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7108939" y="992345"/>
            <a:ext cx="86881" cy="1713155"/>
          </a:xfrm>
          <a:prstGeom prst="bentConnector4">
            <a:avLst>
              <a:gd name="adj1" fmla="val -263119"/>
              <a:gd name="adj2" fmla="val 100234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6248401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387407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6381324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96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9964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38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66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26640"/>
            <a:ext cx="1207835" cy="1406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62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21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26640"/>
            <a:ext cx="366074" cy="391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26640"/>
            <a:ext cx="381315" cy="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26640"/>
            <a:ext cx="371154" cy="897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05470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794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26640"/>
            <a:ext cx="1183679" cy="9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35658"/>
            <a:ext cx="1183679" cy="2167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289291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50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36611"/>
            <a:ext cx="498808" cy="1393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66988" y="5755312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  <a:endParaRPr lang="en-US" sz="1000" dirty="0" smtClean="0"/>
          </a:p>
        </p:txBody>
      </p:sp>
      <p:sp>
        <p:nvSpPr>
          <p:cNvPr id="149" name="TextBox 148"/>
          <p:cNvSpPr txBox="1"/>
          <p:nvPr/>
        </p:nvSpPr>
        <p:spPr>
          <a:xfrm>
            <a:off x="5299107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  <a:endParaRPr lang="en-US" sz="1000" dirty="0" smtClean="0"/>
          </a:p>
        </p:txBody>
      </p:sp>
      <p:sp>
        <p:nvSpPr>
          <p:cNvPr id="151" name="TextBox 150"/>
          <p:cNvSpPr txBox="1"/>
          <p:nvPr/>
        </p:nvSpPr>
        <p:spPr>
          <a:xfrm>
            <a:off x="5299107" y="358121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  <a:endParaRPr 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5106066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  <a:endParaRPr lang="en-US" sz="1000" dirty="0" smtClean="0"/>
          </a:p>
        </p:txBody>
      </p:sp>
      <p:sp>
        <p:nvSpPr>
          <p:cNvPr id="154" name="TextBox 153"/>
          <p:cNvSpPr txBox="1"/>
          <p:nvPr/>
        </p:nvSpPr>
        <p:spPr>
          <a:xfrm>
            <a:off x="5299107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90464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  <a:endParaRPr lang="en-US" sz="1000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  <a:endParaRPr lang="en-US" dirty="0" smtClean="0"/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42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ACCESSIBILITY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SECURITY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Convenience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Performance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Trustworthiness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Functionality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</a:rPr>
              <a:t>Reliability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Compatibility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E-Service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Quality </a:t>
            </a:r>
            <a:r>
              <a:rPr lang="en-US" dirty="0" smtClean="0">
                <a:solidFill>
                  <a:srgbClr val="FF0000"/>
                </a:solidFill>
              </a:rPr>
              <a:t>in </a:t>
            </a:r>
            <a:r>
              <a:rPr lang="en-US" dirty="0" smtClean="0">
                <a:solidFill>
                  <a:srgbClr val="FF0000"/>
                </a:solidFill>
              </a:rPr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  <a:endParaRPr lang="en-US" sz="1000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  <a:endParaRPr lang="en-US" dirty="0" smtClean="0"/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98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299107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  <a:endParaRPr lang="en-US" sz="1000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5299107" y="358121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  <a:endParaRPr lang="en-US" sz="1000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5106066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  <a:endParaRPr lang="en-US" sz="10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5299107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8396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862" y="15671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77661"/>
              </p:ext>
            </p:extLst>
          </p:nvPr>
        </p:nvGraphicFramePr>
        <p:xfrm>
          <a:off x="567490" y="1310467"/>
          <a:ext cx="7863305" cy="2346726"/>
        </p:xfrm>
        <a:graphic>
          <a:graphicData uri="http://schemas.openxmlformats.org/drawingml/2006/table">
            <a:tbl>
              <a:tblPr/>
              <a:tblGrid>
                <a:gridCol w="293303"/>
                <a:gridCol w="1145277"/>
                <a:gridCol w="1019576"/>
                <a:gridCol w="1061476"/>
                <a:gridCol w="1284945"/>
                <a:gridCol w="1075443"/>
                <a:gridCol w="1075443"/>
                <a:gridCol w="907842"/>
              </a:tblGrid>
              <a:tr h="394250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E-service qualitative characteristics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547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Convenience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Performance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Trustworthiness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Compatibility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Functionality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Reliabilitty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2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Dimensions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ACCESSIBILITY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USABILITY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EFFICIENCY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SECURITY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7079"/>
              </p:ext>
            </p:extLst>
          </p:nvPr>
        </p:nvGraphicFramePr>
        <p:xfrm>
          <a:off x="1720850" y="4420570"/>
          <a:ext cx="5702300" cy="1397000"/>
        </p:xfrm>
        <a:graphic>
          <a:graphicData uri="http://schemas.openxmlformats.org/drawingml/2006/table">
            <a:tbl>
              <a:tblPr/>
              <a:tblGrid>
                <a:gridCol w="2311400"/>
                <a:gridCol w="3390900"/>
              </a:tblGrid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Information Technology Services (IT 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 Electronic-Commerce (e-commerce)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Quality of 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Electronic-Government (e-government)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Electronic-Services (e-services)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Electronic-Infrastructure (e-infrastructure)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Quality of e-services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606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73994"/>
              </p:ext>
            </p:extLst>
          </p:nvPr>
        </p:nvGraphicFramePr>
        <p:xfrm>
          <a:off x="807432" y="811336"/>
          <a:ext cx="4965700" cy="2552700"/>
        </p:xfrm>
        <a:graphic>
          <a:graphicData uri="http://schemas.openxmlformats.org/drawingml/2006/table">
            <a:tbl>
              <a:tblPr/>
              <a:tblGrid>
                <a:gridCol w="2159000"/>
                <a:gridCol w="2806700"/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dimensions to evaluate e-SQ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consistent dimensions to evaluate s-SQ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Reliability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Reliability/fulfilment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Web design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Web design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Responsiveness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Responsiveness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Customer service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Privacy/security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Personalization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Ease of use/usability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Information quality/benefit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795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8-16 at 15.2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00539"/>
            <a:ext cx="8724900" cy="2705100"/>
          </a:xfrm>
          <a:prstGeom prst="rect">
            <a:avLst/>
          </a:prstGeom>
        </p:spPr>
      </p:pic>
      <p:pic>
        <p:nvPicPr>
          <p:cNvPr id="6" name="Picture 5" descr="Screen Shot 2016-08-16 at 15.24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4415"/>
            <a:ext cx="8839693" cy="31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6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671314" y="770058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671314" y="133767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518914" y="189006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484" name="Rounded Rectangle 483"/>
          <p:cNvSpPr/>
          <p:nvPr/>
        </p:nvSpPr>
        <p:spPr>
          <a:xfrm>
            <a:off x="1447793" y="2455332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504396" y="1064698"/>
            <a:ext cx="249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71162" y="1558771"/>
            <a:ext cx="2398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11" name="Straight Connector 10"/>
          <p:cNvCxnSpPr>
            <a:stCxn id="8" idx="3"/>
            <a:endCxn id="3" idx="1"/>
          </p:cNvCxnSpPr>
          <p:nvPr/>
        </p:nvCxnSpPr>
        <p:spPr>
          <a:xfrm>
            <a:off x="2809234" y="917378"/>
            <a:ext cx="661928" cy="826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3" idx="1"/>
          </p:cNvCxnSpPr>
          <p:nvPr/>
        </p:nvCxnSpPr>
        <p:spPr>
          <a:xfrm>
            <a:off x="2809234" y="1439135"/>
            <a:ext cx="661928" cy="304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3" idx="1"/>
          </p:cNvCxnSpPr>
          <p:nvPr/>
        </p:nvCxnSpPr>
        <p:spPr>
          <a:xfrm flipV="1">
            <a:off x="2809234" y="1743437"/>
            <a:ext cx="661928" cy="293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84" idx="3"/>
            <a:endCxn id="3" idx="1"/>
          </p:cNvCxnSpPr>
          <p:nvPr/>
        </p:nvCxnSpPr>
        <p:spPr>
          <a:xfrm flipV="1">
            <a:off x="2809234" y="1743437"/>
            <a:ext cx="661928" cy="942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77848" y="3999778"/>
            <a:ext cx="304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Quality in Use model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4396" y="2222047"/>
            <a:ext cx="191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2680" y="6020974"/>
            <a:ext cx="878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4 e-services characteristics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672750" y="178997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654113" y="2371669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533" name="Rounded Rectangle 532"/>
          <p:cNvSpPr/>
          <p:nvPr/>
        </p:nvSpPr>
        <p:spPr>
          <a:xfrm>
            <a:off x="1601630" y="1070286"/>
            <a:ext cx="1209040" cy="419819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504396" y="1064698"/>
            <a:ext cx="238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6871" y="1614129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7" name="Straight Connector 6"/>
          <p:cNvCxnSpPr>
            <a:stCxn id="533" idx="3"/>
            <a:endCxn id="6" idx="1"/>
          </p:cNvCxnSpPr>
          <p:nvPr/>
        </p:nvCxnSpPr>
        <p:spPr>
          <a:xfrm>
            <a:off x="2810670" y="1280196"/>
            <a:ext cx="666201" cy="657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3"/>
            <a:endCxn id="6" idx="1"/>
          </p:cNvCxnSpPr>
          <p:nvPr/>
        </p:nvCxnSpPr>
        <p:spPr>
          <a:xfrm>
            <a:off x="2810670" y="1937295"/>
            <a:ext cx="6662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3"/>
            <a:endCxn id="6" idx="1"/>
          </p:cNvCxnSpPr>
          <p:nvPr/>
        </p:nvCxnSpPr>
        <p:spPr>
          <a:xfrm flipV="1">
            <a:off x="2792033" y="1937295"/>
            <a:ext cx="684838" cy="58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9377" y="3743464"/>
            <a:ext cx="32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Product Quality Model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91982" y="2666309"/>
            <a:ext cx="13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PROPERTIES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2680" y="6020974"/>
            <a:ext cx="83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3 e-services properties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92727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244428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29789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41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3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45444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4485618" y="192727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485618" y="244428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485618" y="29789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95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DIMENSIONS </a:t>
            </a:r>
            <a:r>
              <a:rPr lang="en-US" dirty="0" smtClean="0"/>
              <a:t>INFLUENCING CUSTOMER SATISFACTION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34310" y="1406184"/>
            <a:ext cx="1239519" cy="1826724"/>
          </a:xfrm>
          <a:prstGeom prst="roundRect">
            <a:avLst>
              <a:gd name="adj" fmla="val 302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 SAISFACTION</a:t>
            </a:r>
            <a:endParaRPr lang="en-US" sz="1200" dirty="0"/>
          </a:p>
        </p:txBody>
      </p:sp>
      <p:cxnSp>
        <p:nvCxnSpPr>
          <p:cNvPr id="14" name="Straight Connector 13"/>
          <p:cNvCxnSpPr>
            <a:endCxn id="6" idx="1"/>
          </p:cNvCxnSpPr>
          <p:nvPr/>
        </p:nvCxnSpPr>
        <p:spPr>
          <a:xfrm>
            <a:off x="3473829" y="2571287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5" idx="1"/>
          </p:cNvCxnSpPr>
          <p:nvPr/>
        </p:nvCxnSpPr>
        <p:spPr>
          <a:xfrm>
            <a:off x="3473829" y="2054270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7" idx="1"/>
          </p:cNvCxnSpPr>
          <p:nvPr/>
        </p:nvCxnSpPr>
        <p:spPr>
          <a:xfrm>
            <a:off x="3363040" y="3105908"/>
            <a:ext cx="1122578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" idx="1"/>
          </p:cNvCxnSpPr>
          <p:nvPr/>
        </p:nvCxnSpPr>
        <p:spPr>
          <a:xfrm>
            <a:off x="3363040" y="1545884"/>
            <a:ext cx="1082404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26506" y="1288671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H.A.</a:t>
            </a:r>
            <a:endParaRPr lang="en-US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026506" y="1817327"/>
            <a:ext cx="41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H.U.</a:t>
            </a:r>
            <a:endParaRPr lang="en-US" sz="10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4038265" y="2295652"/>
            <a:ext cx="391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H.E.</a:t>
            </a:r>
            <a:endParaRPr lang="en-US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4052312" y="2854339"/>
            <a:ext cx="38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H.S.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02251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54798" y="215836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847839" y="303911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847839" y="3895725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847839" y="4744774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850640" y="217043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850640" y="299847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698240" y="3792122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988560" y="229806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988560" y="2317750"/>
            <a:ext cx="1859279" cy="848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988560" y="229806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988560" y="3145791"/>
            <a:ext cx="1859279" cy="87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988560" y="2317750"/>
            <a:ext cx="1859279" cy="1704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988560" y="3939442"/>
            <a:ext cx="1859279" cy="93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3627119" y="4641586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988560" y="2298065"/>
            <a:ext cx="1666238" cy="2573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988560" y="4022725"/>
            <a:ext cx="1859279" cy="849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988560" y="4871774"/>
            <a:ext cx="18592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42545" y="807720"/>
            <a:ext cx="2499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</a:p>
          <a:p>
            <a:r>
              <a:rPr lang="en-US" dirty="0" smtClean="0"/>
              <a:t> AND DIMENSIONS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52578" y="3145791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39" name="Straight Connector 38"/>
          <p:cNvCxnSpPr>
            <a:stCxn id="38" idx="3"/>
            <a:endCxn id="8" idx="1"/>
          </p:cNvCxnSpPr>
          <p:nvPr/>
        </p:nvCxnSpPr>
        <p:spPr>
          <a:xfrm flipV="1">
            <a:off x="2544017" y="2317750"/>
            <a:ext cx="1306623" cy="1151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3"/>
            <a:endCxn id="9" idx="1"/>
          </p:cNvCxnSpPr>
          <p:nvPr/>
        </p:nvCxnSpPr>
        <p:spPr>
          <a:xfrm flipV="1">
            <a:off x="2544017" y="3145791"/>
            <a:ext cx="1306623" cy="323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8" idx="3"/>
            <a:endCxn id="10" idx="1"/>
          </p:cNvCxnSpPr>
          <p:nvPr/>
        </p:nvCxnSpPr>
        <p:spPr>
          <a:xfrm>
            <a:off x="2544017" y="3468957"/>
            <a:ext cx="1154223" cy="470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8" idx="3"/>
            <a:endCxn id="484" idx="1"/>
          </p:cNvCxnSpPr>
          <p:nvPr/>
        </p:nvCxnSpPr>
        <p:spPr>
          <a:xfrm>
            <a:off x="2544017" y="3468957"/>
            <a:ext cx="1083102" cy="1402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2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58208" y="2386021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151249" y="3433996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151249" y="295781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222368" y="3958945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296289" y="3196001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296289" y="3920642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434209" y="3084818"/>
            <a:ext cx="1717040" cy="258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>
            <a:off x="4434209" y="3343321"/>
            <a:ext cx="1717040" cy="21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434209" y="2525721"/>
            <a:ext cx="1523999" cy="817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434209" y="4067962"/>
            <a:ext cx="1788159" cy="17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533" idx="3"/>
            <a:endCxn id="4" idx="1"/>
          </p:cNvCxnSpPr>
          <p:nvPr/>
        </p:nvCxnSpPr>
        <p:spPr>
          <a:xfrm>
            <a:off x="4434209" y="2525721"/>
            <a:ext cx="15239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533" idx="3"/>
            <a:endCxn id="6" idx="1"/>
          </p:cNvCxnSpPr>
          <p:nvPr/>
        </p:nvCxnSpPr>
        <p:spPr>
          <a:xfrm>
            <a:off x="4434209" y="2525721"/>
            <a:ext cx="1717040" cy="559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533" idx="3"/>
            <a:endCxn id="7" idx="1"/>
          </p:cNvCxnSpPr>
          <p:nvPr/>
        </p:nvCxnSpPr>
        <p:spPr>
          <a:xfrm>
            <a:off x="4434209" y="2525721"/>
            <a:ext cx="1788159" cy="1560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3225169" y="2318929"/>
            <a:ext cx="1209040" cy="413584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090587" y="640295"/>
            <a:ext cx="238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 </a:t>
            </a:r>
          </a:p>
          <a:p>
            <a:r>
              <a:rPr lang="en-US" dirty="0" smtClean="0"/>
              <a:t>AND DIMENSIONS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31265" y="3023495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57" name="Straight Connector 56"/>
          <p:cNvCxnSpPr>
            <a:stCxn id="55" idx="3"/>
            <a:endCxn id="533" idx="1"/>
          </p:cNvCxnSpPr>
          <p:nvPr/>
        </p:nvCxnSpPr>
        <p:spPr>
          <a:xfrm flipV="1">
            <a:off x="2681965" y="2525721"/>
            <a:ext cx="543204" cy="820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3"/>
            <a:endCxn id="11" idx="1"/>
          </p:cNvCxnSpPr>
          <p:nvPr/>
        </p:nvCxnSpPr>
        <p:spPr>
          <a:xfrm flipV="1">
            <a:off x="2681965" y="3343321"/>
            <a:ext cx="614324" cy="3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3"/>
            <a:endCxn id="12" idx="1"/>
          </p:cNvCxnSpPr>
          <p:nvPr/>
        </p:nvCxnSpPr>
        <p:spPr>
          <a:xfrm>
            <a:off x="2681965" y="3346661"/>
            <a:ext cx="614324" cy="721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3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 rot="16200000">
            <a:off x="-1301464" y="655133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69644" y="2072321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910752" y="422369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4156372" y="209772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4191649" y="4287256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2292712" y="2437774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2292712" y="1761171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2282552" y="2102801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2181418" y="3837612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2181418" y="4151908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2181418" y="4587546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5508785" y="1736119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5478305" y="2496847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483385" y="3004781"/>
            <a:ext cx="1879598" cy="491491"/>
            <a:chOff x="7721601" y="3576319"/>
            <a:chExt cx="1859278" cy="491491"/>
          </a:xfrm>
        </p:grpSpPr>
        <p:sp>
          <p:nvSpPr>
            <p:cNvPr id="54" name="Rounded Rectangle 53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5508785" y="138940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58" name="Rounded Rectangle 57"/>
          <p:cNvSpPr/>
          <p:nvPr/>
        </p:nvSpPr>
        <p:spPr>
          <a:xfrm>
            <a:off x="5493546" y="2132994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5536790" y="4895656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5534250" y="3669497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546950" y="4592479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5542148" y="4006045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63" name="Straight Connector 62"/>
          <p:cNvCxnSpPr>
            <a:stCxn id="46" idx="1"/>
            <a:endCxn id="41" idx="3"/>
          </p:cNvCxnSpPr>
          <p:nvPr/>
        </p:nvCxnSpPr>
        <p:spPr>
          <a:xfrm flipH="1">
            <a:off x="2009163" y="1874836"/>
            <a:ext cx="283549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1"/>
            <a:endCxn id="41" idx="3"/>
          </p:cNvCxnSpPr>
          <p:nvPr/>
        </p:nvCxnSpPr>
        <p:spPr>
          <a:xfrm flipH="1" flipV="1">
            <a:off x="2009163" y="2212021"/>
            <a:ext cx="273389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1"/>
            <a:endCxn id="41" idx="3"/>
          </p:cNvCxnSpPr>
          <p:nvPr/>
        </p:nvCxnSpPr>
        <p:spPr>
          <a:xfrm flipH="1" flipV="1">
            <a:off x="2009163" y="2212021"/>
            <a:ext cx="283549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8" idx="1"/>
            <a:endCxn id="42" idx="3"/>
          </p:cNvCxnSpPr>
          <p:nvPr/>
        </p:nvCxnSpPr>
        <p:spPr>
          <a:xfrm flipH="1">
            <a:off x="1886111" y="3969692"/>
            <a:ext cx="295307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1"/>
            <a:endCxn id="42" idx="3"/>
          </p:cNvCxnSpPr>
          <p:nvPr/>
        </p:nvCxnSpPr>
        <p:spPr>
          <a:xfrm flipH="1">
            <a:off x="1886111" y="4335740"/>
            <a:ext cx="295307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1"/>
            <a:endCxn id="43" idx="3"/>
          </p:cNvCxnSpPr>
          <p:nvPr/>
        </p:nvCxnSpPr>
        <p:spPr>
          <a:xfrm flipH="1">
            <a:off x="5131731" y="1874550"/>
            <a:ext cx="3770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1"/>
            <a:endCxn id="43" idx="3"/>
          </p:cNvCxnSpPr>
          <p:nvPr/>
        </p:nvCxnSpPr>
        <p:spPr>
          <a:xfrm flipH="1">
            <a:off x="5131731" y="1516409"/>
            <a:ext cx="3770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1"/>
            <a:endCxn id="43" idx="3"/>
          </p:cNvCxnSpPr>
          <p:nvPr/>
        </p:nvCxnSpPr>
        <p:spPr>
          <a:xfrm flipH="1" flipV="1">
            <a:off x="5131731" y="2224721"/>
            <a:ext cx="3465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8" idx="1"/>
            <a:endCxn id="43" idx="3"/>
          </p:cNvCxnSpPr>
          <p:nvPr/>
        </p:nvCxnSpPr>
        <p:spPr>
          <a:xfrm flipH="1" flipV="1">
            <a:off x="5131731" y="2224721"/>
            <a:ext cx="3618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4" idx="1"/>
            <a:endCxn id="43" idx="3"/>
          </p:cNvCxnSpPr>
          <p:nvPr/>
        </p:nvCxnSpPr>
        <p:spPr>
          <a:xfrm flipH="1" flipV="1">
            <a:off x="5131731" y="2224721"/>
            <a:ext cx="3516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1"/>
            <a:endCxn id="42" idx="3"/>
          </p:cNvCxnSpPr>
          <p:nvPr/>
        </p:nvCxnSpPr>
        <p:spPr>
          <a:xfrm flipH="1" flipV="1">
            <a:off x="1886111" y="4350691"/>
            <a:ext cx="295307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0" idx="1"/>
            <a:endCxn id="44" idx="3"/>
          </p:cNvCxnSpPr>
          <p:nvPr/>
        </p:nvCxnSpPr>
        <p:spPr>
          <a:xfrm flipH="1">
            <a:off x="5167008" y="3783162"/>
            <a:ext cx="367242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1" idx="1"/>
            <a:endCxn id="44" idx="3"/>
          </p:cNvCxnSpPr>
          <p:nvPr/>
        </p:nvCxnSpPr>
        <p:spPr>
          <a:xfrm flipH="1" flipV="1">
            <a:off x="5167008" y="4414256"/>
            <a:ext cx="379942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44" idx="3"/>
          </p:cNvCxnSpPr>
          <p:nvPr/>
        </p:nvCxnSpPr>
        <p:spPr>
          <a:xfrm flipH="1" flipV="1">
            <a:off x="5167008" y="4414256"/>
            <a:ext cx="369782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1"/>
            <a:endCxn id="44" idx="3"/>
          </p:cNvCxnSpPr>
          <p:nvPr/>
        </p:nvCxnSpPr>
        <p:spPr>
          <a:xfrm flipH="1">
            <a:off x="5167008" y="4414256"/>
            <a:ext cx="3850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552031" y="4304616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214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451556" y="2095784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941700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5134741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5134741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5134741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6770502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6770502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6760342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6699382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6699382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6699382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6628262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6597782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6602862" y="4193872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6628262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6613023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6656267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6653727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6666427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6661625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6181219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6181219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6181219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6110100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6110100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1"/>
            <a:endCxn id="56" idx="3"/>
          </p:cNvCxnSpPr>
          <p:nvPr/>
        </p:nvCxnSpPr>
        <p:spPr>
          <a:xfrm flipH="1">
            <a:off x="6110100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7580917" y="1154465"/>
            <a:ext cx="8319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7756756" y="2032660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7777592" y="165674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3"/>
            <a:endCxn id="58" idx="3"/>
          </p:cNvCxnSpPr>
          <p:nvPr/>
        </p:nvCxnSpPr>
        <p:spPr>
          <a:xfrm flipH="1" flipV="1">
            <a:off x="8404307" y="1010467"/>
            <a:ext cx="276127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1"/>
            <a:endCxn id="56" idx="3"/>
          </p:cNvCxnSpPr>
          <p:nvPr/>
        </p:nvCxnSpPr>
        <p:spPr>
          <a:xfrm flipH="1">
            <a:off x="6110100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1"/>
            <a:endCxn id="56" idx="3"/>
          </p:cNvCxnSpPr>
          <p:nvPr/>
        </p:nvCxnSpPr>
        <p:spPr>
          <a:xfrm flipH="1" flipV="1">
            <a:off x="6110100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1"/>
            <a:endCxn id="56" idx="3"/>
          </p:cNvCxnSpPr>
          <p:nvPr/>
        </p:nvCxnSpPr>
        <p:spPr>
          <a:xfrm flipH="1" flipV="1">
            <a:off x="6110100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1"/>
            <a:endCxn id="56" idx="3"/>
          </p:cNvCxnSpPr>
          <p:nvPr/>
        </p:nvCxnSpPr>
        <p:spPr>
          <a:xfrm flipH="1" flipV="1">
            <a:off x="6110100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flipV="1">
            <a:off x="7806821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3"/>
          </p:cNvCxnSpPr>
          <p:nvPr/>
        </p:nvCxnSpPr>
        <p:spPr>
          <a:xfrm flipV="1">
            <a:off x="8007326" y="3202072"/>
            <a:ext cx="250926" cy="61594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6110100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7542661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3"/>
          </p:cNvCxnSpPr>
          <p:nvPr/>
        </p:nvCxnSpPr>
        <p:spPr>
          <a:xfrm flipV="1">
            <a:off x="7676688" y="5085919"/>
            <a:ext cx="184484" cy="22288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3"/>
          </p:cNvCxnSpPr>
          <p:nvPr/>
        </p:nvCxnSpPr>
        <p:spPr>
          <a:xfrm flipV="1">
            <a:off x="7698560" y="5085919"/>
            <a:ext cx="621916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3"/>
          </p:cNvCxnSpPr>
          <p:nvPr/>
        </p:nvCxnSpPr>
        <p:spPr>
          <a:xfrm flipV="1">
            <a:off x="7709007" y="5085920"/>
            <a:ext cx="83085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1"/>
            <a:endCxn id="57" idx="3"/>
          </p:cNvCxnSpPr>
          <p:nvPr/>
        </p:nvCxnSpPr>
        <p:spPr>
          <a:xfrm flipH="1">
            <a:off x="6110100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1"/>
            <a:endCxn id="57" idx="3"/>
          </p:cNvCxnSpPr>
          <p:nvPr/>
        </p:nvCxnSpPr>
        <p:spPr>
          <a:xfrm flipH="1" flipV="1">
            <a:off x="6110100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1"/>
            <a:endCxn id="57" idx="3"/>
          </p:cNvCxnSpPr>
          <p:nvPr/>
        </p:nvCxnSpPr>
        <p:spPr>
          <a:xfrm flipH="1" flipV="1">
            <a:off x="6110100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1"/>
            <a:endCxn id="57" idx="3"/>
          </p:cNvCxnSpPr>
          <p:nvPr/>
        </p:nvCxnSpPr>
        <p:spPr>
          <a:xfrm flipH="1">
            <a:off x="6110100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3"/>
          </p:cNvCxnSpPr>
          <p:nvPr/>
        </p:nvCxnSpPr>
        <p:spPr>
          <a:xfrm flipH="1" flipV="1">
            <a:off x="8390500" y="1154465"/>
            <a:ext cx="89421" cy="1551035"/>
          </a:xfrm>
          <a:prstGeom prst="bentConnector4">
            <a:avLst>
              <a:gd name="adj1" fmla="val -255645"/>
              <a:gd name="adj2" fmla="val 10140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7549814" y="645160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6671508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3"/>
          </p:cNvCxnSpPr>
          <p:nvPr/>
        </p:nvCxnSpPr>
        <p:spPr>
          <a:xfrm flipV="1">
            <a:off x="7683740" y="5085919"/>
            <a:ext cx="366314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46475" y="5896012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2892763" y="6233778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2869057" y="6057211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69057" y="5642431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cxnSp>
        <p:nvCxnSpPr>
          <p:cNvPr id="117" name="Straight Connector 116"/>
          <p:cNvCxnSpPr>
            <a:stCxn id="76" idx="1"/>
            <a:endCxn id="57" idx="3"/>
          </p:cNvCxnSpPr>
          <p:nvPr/>
        </p:nvCxnSpPr>
        <p:spPr>
          <a:xfrm flipH="1">
            <a:off x="6110100" y="5308801"/>
            <a:ext cx="551525" cy="29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0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7576</TotalTime>
  <Words>729</Words>
  <Application>Microsoft Macintosh PowerPoint</Application>
  <PresentationFormat>On-screen Show (4:3)</PresentationFormat>
  <Paragraphs>395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c</dc:creator>
  <cp:lastModifiedBy>Israel Cuautle</cp:lastModifiedBy>
  <cp:revision>140</cp:revision>
  <dcterms:created xsi:type="dcterms:W3CDTF">2016-08-11T11:00:09Z</dcterms:created>
  <dcterms:modified xsi:type="dcterms:W3CDTF">2016-08-17T01:16:51Z</dcterms:modified>
</cp:coreProperties>
</file>