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0" r:id="rId18"/>
    <p:sldId id="276" r:id="rId19"/>
    <p:sldId id="273" r:id="rId20"/>
    <p:sldId id="277" r:id="rId21"/>
    <p:sldId id="279" r:id="rId22"/>
    <p:sldId id="281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10" d="100"/>
          <a:sy n="110" d="100"/>
        </p:scale>
        <p:origin x="-1056" y="-8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19/08/16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9535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3871495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7037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775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4005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8141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81218" y="3413812"/>
            <a:ext cx="421644" cy="588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199281" cy="293570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627721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70492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70492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70492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9126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22235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22235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22235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1127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70492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97668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314452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13788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72310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92781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89236" y="362527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745175" y="526144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53419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90196" y="327564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07343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50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544653" cy="276528"/>
          </a:xfrm>
          <a:prstGeom prst="bentConnector3">
            <a:avLst>
              <a:gd name="adj1" fmla="val 98241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829659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81578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647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49377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119565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405140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9" name="Straight Connector 58"/>
          <p:cNvCxnSpPr>
            <a:endCxn id="10" idx="1"/>
          </p:cNvCxnSpPr>
          <p:nvPr/>
        </p:nvCxnSpPr>
        <p:spPr>
          <a:xfrm>
            <a:off x="2892572" y="2536572"/>
            <a:ext cx="226993" cy="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500174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3692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9967" y="3875563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30667" y="4198729"/>
            <a:ext cx="26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764725" y="2686537"/>
            <a:ext cx="500376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2320601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409885" y="2539218"/>
            <a:ext cx="2810068" cy="661501"/>
          </a:xfrm>
          <a:prstGeom prst="bentConnector3">
            <a:avLst>
              <a:gd name="adj1" fmla="val 204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58209" y="3433996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9" y="2922544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41636"/>
            <a:ext cx="1524000" cy="30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52400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4000" cy="52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10328</TotalTime>
  <Words>945</Words>
  <Application>Microsoft Macintosh PowerPoint</Application>
  <PresentationFormat>On-screen Show (4:3)</PresentationFormat>
  <Paragraphs>511</Paragraphs>
  <Slides>23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193</cp:revision>
  <dcterms:created xsi:type="dcterms:W3CDTF">2016-08-11T11:00:09Z</dcterms:created>
  <dcterms:modified xsi:type="dcterms:W3CDTF">2016-08-18T23:25:51Z</dcterms:modified>
</cp:coreProperties>
</file>