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7" r:id="rId3"/>
    <p:sldId id="259" r:id="rId4"/>
    <p:sldId id="266" r:id="rId5"/>
    <p:sldId id="278" r:id="rId6"/>
    <p:sldId id="261" r:id="rId7"/>
    <p:sldId id="265" r:id="rId8"/>
    <p:sldId id="269" r:id="rId9"/>
    <p:sldId id="282" r:id="rId10"/>
    <p:sldId id="268" r:id="rId11"/>
    <p:sldId id="274" r:id="rId12"/>
    <p:sldId id="270" r:id="rId13"/>
    <p:sldId id="271" r:id="rId14"/>
    <p:sldId id="283" r:id="rId15"/>
    <p:sldId id="272" r:id="rId16"/>
    <p:sldId id="275" r:id="rId17"/>
    <p:sldId id="280" r:id="rId18"/>
    <p:sldId id="276" r:id="rId19"/>
    <p:sldId id="273" r:id="rId20"/>
    <p:sldId id="277" r:id="rId21"/>
    <p:sldId id="279" r:id="rId22"/>
    <p:sldId id="281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0" autoAdjust="0"/>
  </p:normalViewPr>
  <p:slideViewPr>
    <p:cSldViewPr snapToGrid="0" snapToObjects="1">
      <p:cViewPr>
        <p:scale>
          <a:sx n="120" d="100"/>
          <a:sy n="120" d="100"/>
        </p:scale>
        <p:origin x="-768" y="352"/>
      </p:cViewPr>
      <p:guideLst>
        <p:guide orient="horz" pos="2160"/>
        <p:guide pos="8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18" y="2135035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4" y="569266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5" y="67734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6" y="74404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4" y="19510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41737"/>
              </p:ext>
            </p:extLst>
          </p:nvPr>
        </p:nvGraphicFramePr>
        <p:xfrm>
          <a:off x="1592917" y="3255904"/>
          <a:ext cx="5851383" cy="31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3" imgW="3771900" imgH="203200" progId="Equation.3">
                  <p:embed/>
                </p:oleObj>
              </mc:Choice>
              <mc:Fallback>
                <p:oleObj name="Equation" r:id="rId3" imgW="3771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17" y="3255904"/>
                        <a:ext cx="5851383" cy="31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4941701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4941701" y="3286812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4941701" y="5095356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363561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602862" y="3871495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570375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47759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40057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481414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81219" y="1524661"/>
            <a:ext cx="518163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81219" y="1890709"/>
            <a:ext cx="518163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81218" y="3063641"/>
            <a:ext cx="44704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81218" y="2705500"/>
            <a:ext cx="44704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81218" y="3413812"/>
            <a:ext cx="416564" cy="8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1"/>
            <a:endCxn id="56" idx="3"/>
          </p:cNvCxnSpPr>
          <p:nvPr/>
        </p:nvCxnSpPr>
        <p:spPr>
          <a:xfrm flipH="1" flipV="1">
            <a:off x="6181218" y="3413812"/>
            <a:ext cx="421644" cy="588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7994780" y="3202071"/>
            <a:ext cx="199281" cy="293570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81219" y="1905660"/>
            <a:ext cx="518163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7542661" y="3627721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4704928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4704928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4704929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81218" y="4591262"/>
            <a:ext cx="47250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81218" y="5222356"/>
            <a:ext cx="48520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81218" y="5222356"/>
            <a:ext cx="47504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81218" y="5222356"/>
            <a:ext cx="490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11271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4704928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10836" y="5976686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4957124" y="6314452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4933418" y="6137885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933418" y="5723105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81218" y="4927810"/>
            <a:ext cx="480407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589236" y="362527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169938" y="228524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806821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7986659" y="170687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7745175" y="526144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741317" y="53419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90196" y="327564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2050764" y="154724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20266" y="1109089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913307" y="263365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7291179" y="133128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7271303" y="338621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2161021" y="1474542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2161021" y="79793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2150861" y="113956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2089901" y="225933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2089901" y="257362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2089901" y="3056297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4901449" y="93832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5564750" y="169905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52434" y="2206991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5113111" y="59161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5779894" y="133520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950712" y="399750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5103567" y="2811292"/>
            <a:ext cx="1828466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5960872" y="369433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5944311" y="310789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1959785" y="911604"/>
            <a:ext cx="201236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1959785" y="1248789"/>
            <a:ext cx="191076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1959785" y="1248789"/>
            <a:ext cx="201236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1888666" y="2391411"/>
            <a:ext cx="201235" cy="369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1888666" y="2757459"/>
            <a:ext cx="201235" cy="3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3"/>
            <a:endCxn id="56" idx="1"/>
          </p:cNvCxnSpPr>
          <p:nvPr/>
        </p:nvCxnSpPr>
        <p:spPr>
          <a:xfrm>
            <a:off x="6967427" y="1076760"/>
            <a:ext cx="323752" cy="381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2971020" y="1762539"/>
            <a:ext cx="9151" cy="496792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3147275" y="2946442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3168111" y="252349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1"/>
            <a:endCxn id="58" idx="3"/>
          </p:cNvCxnSpPr>
          <p:nvPr/>
        </p:nvCxnSpPr>
        <p:spPr>
          <a:xfrm rot="10800000" flipV="1">
            <a:off x="3781019" y="1076759"/>
            <a:ext cx="1120430" cy="541781"/>
          </a:xfrm>
          <a:prstGeom prst="bentConnector3">
            <a:avLst>
              <a:gd name="adj1" fmla="val 50000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3"/>
            <a:endCxn id="56" idx="1"/>
          </p:cNvCxnSpPr>
          <p:nvPr/>
        </p:nvCxnSpPr>
        <p:spPr>
          <a:xfrm>
            <a:off x="6964770" y="718619"/>
            <a:ext cx="326409" cy="739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3"/>
            <a:endCxn id="56" idx="1"/>
          </p:cNvCxnSpPr>
          <p:nvPr/>
        </p:nvCxnSpPr>
        <p:spPr>
          <a:xfrm flipV="1">
            <a:off x="6961748" y="1458289"/>
            <a:ext cx="329431" cy="372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3"/>
            <a:endCxn id="56" idx="1"/>
          </p:cNvCxnSpPr>
          <p:nvPr/>
        </p:nvCxnSpPr>
        <p:spPr>
          <a:xfrm>
            <a:off x="6958454" y="1448869"/>
            <a:ext cx="332725" cy="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3"/>
            <a:endCxn id="56" idx="1"/>
          </p:cNvCxnSpPr>
          <p:nvPr/>
        </p:nvCxnSpPr>
        <p:spPr>
          <a:xfrm flipV="1">
            <a:off x="6932032" y="1458289"/>
            <a:ext cx="359147" cy="879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1" idx="1"/>
          </p:cNvCxnSpPr>
          <p:nvPr/>
        </p:nvCxnSpPr>
        <p:spPr>
          <a:xfrm rot="10800000">
            <a:off x="5488482" y="1221671"/>
            <a:ext cx="291413" cy="227198"/>
          </a:xfrm>
          <a:prstGeom prst="bentConnector3">
            <a:avLst>
              <a:gd name="adj1" fmla="val 9438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1"/>
          </p:cNvCxnSpPr>
          <p:nvPr/>
        </p:nvCxnSpPr>
        <p:spPr>
          <a:xfrm rot="10800000">
            <a:off x="5113112" y="1221671"/>
            <a:ext cx="451639" cy="60946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1888666" y="2760652"/>
            <a:ext cx="201235" cy="448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5992233" y="1963217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1"/>
          </p:cNvCxnSpPr>
          <p:nvPr/>
        </p:nvCxnSpPr>
        <p:spPr>
          <a:xfrm rot="10800000">
            <a:off x="5779895" y="3038623"/>
            <a:ext cx="164417" cy="18293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1"/>
          </p:cNvCxnSpPr>
          <p:nvPr/>
        </p:nvCxnSpPr>
        <p:spPr>
          <a:xfrm rot="10800000">
            <a:off x="5391886" y="3038623"/>
            <a:ext cx="568987" cy="76937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1"/>
          </p:cNvCxnSpPr>
          <p:nvPr/>
        </p:nvCxnSpPr>
        <p:spPr>
          <a:xfrm rot="10800000">
            <a:off x="5256220" y="3038626"/>
            <a:ext cx="694492" cy="107916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3"/>
            <a:endCxn id="57" idx="1"/>
          </p:cNvCxnSpPr>
          <p:nvPr/>
        </p:nvCxnSpPr>
        <p:spPr>
          <a:xfrm>
            <a:off x="6932033" y="2924957"/>
            <a:ext cx="339270" cy="58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3"/>
            <a:endCxn id="57" idx="1"/>
          </p:cNvCxnSpPr>
          <p:nvPr/>
        </p:nvCxnSpPr>
        <p:spPr>
          <a:xfrm flipV="1">
            <a:off x="6961909" y="3513210"/>
            <a:ext cx="309394" cy="29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3"/>
            <a:endCxn id="57" idx="1"/>
          </p:cNvCxnSpPr>
          <p:nvPr/>
        </p:nvCxnSpPr>
        <p:spPr>
          <a:xfrm flipV="1">
            <a:off x="6961909" y="3513210"/>
            <a:ext cx="309394" cy="604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3"/>
            <a:endCxn id="57" idx="1"/>
          </p:cNvCxnSpPr>
          <p:nvPr/>
        </p:nvCxnSpPr>
        <p:spPr>
          <a:xfrm flipV="1">
            <a:off x="6959870" y="3513210"/>
            <a:ext cx="311433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1"/>
          </p:cNvCxnSpPr>
          <p:nvPr/>
        </p:nvCxnSpPr>
        <p:spPr>
          <a:xfrm rot="10800000" flipV="1">
            <a:off x="3749881" y="718619"/>
            <a:ext cx="1363231" cy="689080"/>
          </a:xfrm>
          <a:prstGeom prst="bentConnector3">
            <a:avLst>
              <a:gd name="adj1" fmla="val 9744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2940333" y="1253234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965953" y="340646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1"/>
          </p:cNvCxnSpPr>
          <p:nvPr/>
        </p:nvCxnSpPr>
        <p:spPr>
          <a:xfrm rot="10800000">
            <a:off x="5659043" y="3038625"/>
            <a:ext cx="306910" cy="4774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2972" y="3766674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989260" y="4104440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965554" y="3927873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65554" y="3513093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117" name="Straight Connector 116"/>
          <p:cNvCxnSpPr>
            <a:stCxn id="76" idx="3"/>
            <a:endCxn id="57" idx="1"/>
          </p:cNvCxnSpPr>
          <p:nvPr/>
        </p:nvCxnSpPr>
        <p:spPr>
          <a:xfrm>
            <a:off x="6950150" y="3221561"/>
            <a:ext cx="321153" cy="29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15402" y="194901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31669" y="82136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013916" y="17978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391964" y="25464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134741" y="149127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88482" y="352650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05385" y="116147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</p:spTree>
    <p:extLst>
      <p:ext uri="{BB962C8B-B14F-4D97-AF65-F5344CB8AC3E}">
        <p14:creationId xmlns:p14="http://schemas.microsoft.com/office/powerpoint/2010/main" val="38218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996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48158" y="4685363"/>
            <a:ext cx="124311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435707"/>
            <a:ext cx="126727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14795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207836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3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207836" cy="276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26640"/>
            <a:ext cx="1207835" cy="1406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62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2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26640"/>
            <a:ext cx="366074" cy="39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26640"/>
            <a:ext cx="381315" cy="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26640"/>
            <a:ext cx="371154" cy="89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48158" y="3240744"/>
            <a:ext cx="1267270" cy="375747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787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26640"/>
            <a:ext cx="1183679" cy="1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28618"/>
            <a:ext cx="1183679" cy="2174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83820" y="1027996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422949" y="660400"/>
            <a:ext cx="425209" cy="82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422949" y="1488441"/>
            <a:ext cx="401691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422949" y="1489661"/>
            <a:ext cx="402159" cy="89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2892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32021" y="3428618"/>
            <a:ext cx="416137" cy="139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32021" y="4826259"/>
            <a:ext cx="416137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32021" y="4826259"/>
            <a:ext cx="416137" cy="756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755312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</p:spTree>
    <p:extLst>
      <p:ext uri="{BB962C8B-B14F-4D97-AF65-F5344CB8AC3E}">
        <p14:creationId xmlns:p14="http://schemas.microsoft.com/office/powerpoint/2010/main" val="390464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74451" y="501015"/>
            <a:ext cx="1337208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174450" y="1827505"/>
            <a:ext cx="1345396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174450" y="3578961"/>
            <a:ext cx="1239518" cy="2315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106067" y="5362319"/>
            <a:ext cx="1239518" cy="2366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4640" y="4685363"/>
            <a:ext cx="1266632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326217"/>
            <a:ext cx="126727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83180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083179" cy="1294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1059023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059022" cy="2206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083179" cy="3034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990639" cy="3094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694738"/>
            <a:ext cx="1083178" cy="1137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54505"/>
            <a:ext cx="1083178" cy="2878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83179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473537"/>
            <a:ext cx="990639" cy="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72571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24105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314419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565499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073433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79748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5964308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738149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661131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074697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511659" y="303530"/>
            <a:ext cx="301601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511659" y="640715"/>
            <a:ext cx="291441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511659" y="640715"/>
            <a:ext cx="301601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519846" y="1524661"/>
            <a:ext cx="222294" cy="429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 flipV="1">
            <a:off x="6519846" y="1954505"/>
            <a:ext cx="222294" cy="1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413968" y="3282621"/>
            <a:ext cx="257052" cy="412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0" y="2085686"/>
            <a:ext cx="427879" cy="308233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7659"/>
            <a:ext cx="243839" cy="298744"/>
          </a:xfrm>
          <a:prstGeom prst="bentConnector2">
            <a:avLst/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272154"/>
          </a:xfrm>
          <a:prstGeom prst="bentConnector3">
            <a:avLst>
              <a:gd name="adj1" fmla="val -43098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413968" y="2924480"/>
            <a:ext cx="257052" cy="770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413968" y="3694738"/>
            <a:ext cx="226572" cy="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413968" y="3694738"/>
            <a:ext cx="231652" cy="509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421051"/>
            <a:ext cx="544653" cy="276528"/>
          </a:xfrm>
          <a:prstGeom prst="bentConnector3">
            <a:avLst>
              <a:gd name="adj1" fmla="val 98241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519846" y="1954505"/>
            <a:ext cx="222294" cy="439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829659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4965479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4965480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4965479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345585" y="4851814"/>
            <a:ext cx="350900" cy="628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345585" y="5480639"/>
            <a:ext cx="363600" cy="294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345585" y="5480639"/>
            <a:ext cx="353440" cy="603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 flipV="1">
            <a:off x="6345585" y="5480639"/>
            <a:ext cx="368681" cy="2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4640" y="3537983"/>
            <a:ext cx="1255806" cy="298879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080446" y="640715"/>
            <a:ext cx="1094005" cy="3046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4080446" y="3687423"/>
            <a:ext cx="1094004" cy="7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080446" y="3687423"/>
            <a:ext cx="1025621" cy="179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61253" y="1154465"/>
            <a:ext cx="61426" cy="1770015"/>
          </a:xfrm>
          <a:prstGeom prst="bentConnector4">
            <a:avLst>
              <a:gd name="adj1" fmla="val -372155"/>
              <a:gd name="adj2" fmla="val 99398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373268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4965480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540124" y="1027996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579253" y="660400"/>
            <a:ext cx="268905" cy="82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579253" y="1488441"/>
            <a:ext cx="245387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579253" y="1489661"/>
            <a:ext cx="245855" cy="89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539427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578556" y="3687423"/>
            <a:ext cx="246084" cy="113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578556" y="4826259"/>
            <a:ext cx="246084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578556" y="4826259"/>
            <a:ext cx="269602" cy="647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806957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144723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5968156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62392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81578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38794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6477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49377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272139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110963" y="378924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272139" y="81420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122722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  <p:cxnSp>
        <p:nvCxnSpPr>
          <p:cNvPr id="96" name="Straight Connector 95"/>
          <p:cNvCxnSpPr>
            <a:stCxn id="141" idx="1"/>
            <a:endCxn id="7" idx="3"/>
          </p:cNvCxnSpPr>
          <p:nvPr/>
        </p:nvCxnSpPr>
        <p:spPr>
          <a:xfrm flipH="1">
            <a:off x="6345585" y="5188362"/>
            <a:ext cx="358798" cy="292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0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35318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435319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435319" y="3345602"/>
            <a:ext cx="1239518" cy="2591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435319" y="5476347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25108" y="513080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5108" y="134112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5108" y="4685363"/>
            <a:ext cx="126616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25108" y="5435707"/>
            <a:ext cx="12903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1319890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319891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1319890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319891" cy="1986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319891" cy="2814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319891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75168"/>
            <a:ext cx="1344047" cy="1357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344047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344046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319891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5108" y="3279228"/>
            <a:ext cx="1290320" cy="3607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1319890" cy="2818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4115428" y="3459618"/>
            <a:ext cx="1319891" cy="15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59618"/>
            <a:ext cx="1319891" cy="2143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34861" y="1165275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326300" y="660400"/>
            <a:ext cx="498808" cy="828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>
            <a:off x="2326300" y="1488441"/>
            <a:ext cx="498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326300" y="1488441"/>
            <a:ext cx="498808" cy="89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04949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55649" y="3459618"/>
            <a:ext cx="369459" cy="1370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55649" y="4830303"/>
            <a:ext cx="369459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55649" y="4830303"/>
            <a:ext cx="369459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63733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51974" y="362825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35318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3733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</p:spTree>
    <p:extLst>
      <p:ext uri="{BB962C8B-B14F-4D97-AF65-F5344CB8AC3E}">
        <p14:creationId xmlns:p14="http://schemas.microsoft.com/office/powerpoint/2010/main" val="38396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8" y="133604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1" y="32461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119565" y="2391897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191536" y="405140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9" name="Straight Connector 58"/>
          <p:cNvCxnSpPr>
            <a:endCxn id="10" idx="1"/>
          </p:cNvCxnSpPr>
          <p:nvPr/>
        </p:nvCxnSpPr>
        <p:spPr>
          <a:xfrm>
            <a:off x="2892572" y="2536572"/>
            <a:ext cx="226993" cy="2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0"/>
            <a:endCxn id="7" idx="2"/>
          </p:cNvCxnSpPr>
          <p:nvPr/>
        </p:nvCxnSpPr>
        <p:spPr>
          <a:xfrm flipV="1">
            <a:off x="3760496" y="3500174"/>
            <a:ext cx="504605" cy="551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4" y="3687436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815185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4" y="3261847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7" y="1466501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945678"/>
            <a:ext cx="282786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373174"/>
            <a:ext cx="281994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373174"/>
            <a:ext cx="281994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01133" y="2236922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9967" y="3875563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930667" y="4198729"/>
            <a:ext cx="260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27119" y="3200719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211" name="Straight Connector 210"/>
          <p:cNvCxnSpPr>
            <a:stCxn id="7" idx="0"/>
            <a:endCxn id="10" idx="2"/>
          </p:cNvCxnSpPr>
          <p:nvPr/>
        </p:nvCxnSpPr>
        <p:spPr>
          <a:xfrm flipH="1" flipV="1">
            <a:off x="3764725" y="2686537"/>
            <a:ext cx="500376" cy="559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7" y="1466502"/>
            <a:ext cx="1810873" cy="1734225"/>
          </a:xfrm>
          <a:prstGeom prst="bentConnector3">
            <a:avLst>
              <a:gd name="adj1" fmla="val 1299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>
            <a:stCxn id="95" idx="2"/>
            <a:endCxn id="12" idx="3"/>
          </p:cNvCxnSpPr>
          <p:nvPr/>
        </p:nvCxnSpPr>
        <p:spPr>
          <a:xfrm rot="5400000">
            <a:off x="5578906" y="2320601"/>
            <a:ext cx="628678" cy="3127578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>
            <a:endCxn id="10" idx="3"/>
          </p:cNvCxnSpPr>
          <p:nvPr/>
        </p:nvCxnSpPr>
        <p:spPr>
          <a:xfrm rot="10800000">
            <a:off x="4409885" y="2539218"/>
            <a:ext cx="2810068" cy="661501"/>
          </a:xfrm>
          <a:prstGeom prst="bentConnector3">
            <a:avLst>
              <a:gd name="adj1" fmla="val 204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6" y="2945678"/>
            <a:ext cx="839474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2" y="3570050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1" y="3375512"/>
            <a:ext cx="557938" cy="987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6" y="18388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8"/>
            <a:ext cx="1102570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180131" y="1923815"/>
            <a:ext cx="1234911" cy="1318897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0" y="1568408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3" y="1314827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3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2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ACCESSIBILITY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SECURITY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Convenience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Performance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Trustworthiness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Functionality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Reliability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Compatibility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E-Service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9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2" y="1567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7661"/>
              </p:ext>
            </p:extLst>
          </p:nvPr>
        </p:nvGraphicFramePr>
        <p:xfrm>
          <a:off x="567490" y="1310467"/>
          <a:ext cx="7863305" cy="2346726"/>
        </p:xfrm>
        <a:graphic>
          <a:graphicData uri="http://schemas.openxmlformats.org/drawingml/2006/table">
            <a:tbl>
              <a:tblPr/>
              <a:tblGrid>
                <a:gridCol w="293303"/>
                <a:gridCol w="1145277"/>
                <a:gridCol w="1019576"/>
                <a:gridCol w="1061476"/>
                <a:gridCol w="1284945"/>
                <a:gridCol w="1075443"/>
                <a:gridCol w="1075443"/>
                <a:gridCol w="907842"/>
              </a:tblGrid>
              <a:tr h="39425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E-service qualitative characteristics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47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Convenience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Performance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Trustworthiness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Functionality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Reliabilitty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2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Dimensions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EFFICIENCY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079"/>
              </p:ext>
            </p:extLst>
          </p:nvPr>
        </p:nvGraphicFramePr>
        <p:xfrm>
          <a:off x="1720850" y="4420570"/>
          <a:ext cx="5702300" cy="1397000"/>
        </p:xfrm>
        <a:graphic>
          <a:graphicData uri="http://schemas.openxmlformats.org/drawingml/2006/table">
            <a:tbl>
              <a:tblPr/>
              <a:tblGrid>
                <a:gridCol w="2311400"/>
                <a:gridCol w="3390900"/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Information Technology Services (IT 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 Electronic-Commerce (e-commerce)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Quality of 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Electronic-Government (e-government)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Electronic-Services (e-services)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Electronic-Infrastructure (e-infrastructure)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Quality of e-services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18914" y="77005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518914" y="13376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18914" y="189006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1259" y="1319942"/>
            <a:ext cx="2398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Quality in Use</a:t>
            </a:r>
          </a:p>
        </p:txBody>
      </p:sp>
      <p:cxnSp>
        <p:nvCxnSpPr>
          <p:cNvPr id="11" name="Straight Connector 10"/>
          <p:cNvCxnSpPr>
            <a:stCxn id="8" idx="3"/>
            <a:endCxn id="3" idx="1"/>
          </p:cNvCxnSpPr>
          <p:nvPr/>
        </p:nvCxnSpPr>
        <p:spPr>
          <a:xfrm>
            <a:off x="2809234" y="917378"/>
            <a:ext cx="462025" cy="58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  <a:endCxn id="3" idx="1"/>
          </p:cNvCxnSpPr>
          <p:nvPr/>
        </p:nvCxnSpPr>
        <p:spPr>
          <a:xfrm>
            <a:off x="2809234" y="1484994"/>
            <a:ext cx="462025" cy="19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3" idx="1"/>
          </p:cNvCxnSpPr>
          <p:nvPr/>
        </p:nvCxnSpPr>
        <p:spPr>
          <a:xfrm flipV="1">
            <a:off x="2809234" y="1504608"/>
            <a:ext cx="462025" cy="532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7848" y="3999778"/>
            <a:ext cx="304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Quality in Use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4396" y="2222047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2680" y="6020974"/>
            <a:ext cx="878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4 e-services characteristics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73994"/>
              </p:ext>
            </p:extLst>
          </p:nvPr>
        </p:nvGraphicFramePr>
        <p:xfrm>
          <a:off x="807432" y="811336"/>
          <a:ext cx="4965700" cy="2552700"/>
        </p:xfrm>
        <a:graphic>
          <a:graphicData uri="http://schemas.openxmlformats.org/drawingml/2006/table">
            <a:tbl>
              <a:tblPr/>
              <a:tblGrid>
                <a:gridCol w="2159000"/>
                <a:gridCol w="2806700"/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dimensions to evaluate e-SQ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consistent dimensions to evaluate s-SQ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Reliability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Reliability/fulfilment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Web design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Web design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Responsiveness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Responsiveness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Customer service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Privacy/security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Personalization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Ease of use/usability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Information quality/benefit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95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16 at 15.2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00539"/>
            <a:ext cx="8724900" cy="2705100"/>
          </a:xfrm>
          <a:prstGeom prst="rect">
            <a:avLst/>
          </a:prstGeom>
        </p:spPr>
      </p:pic>
      <p:pic>
        <p:nvPicPr>
          <p:cNvPr id="6" name="Picture 5" descr="Screen Shot 2016-08-16 at 15.24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4415"/>
            <a:ext cx="8839693" cy="31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64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9950" y="2491581"/>
          <a:ext cx="4864100" cy="2743200"/>
        </p:xfrm>
        <a:graphic>
          <a:graphicData uri="http://schemas.openxmlformats.org/drawingml/2006/table">
            <a:tbl>
              <a:tblPr/>
              <a:tblGrid>
                <a:gridCol w="1765300"/>
                <a:gridCol w="3098800"/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 IT-Services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E-Commerce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E-Government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Definitions of e-service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E-Infrastructure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ISO/IEC 25010:2011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e-service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12.Online and traditional business environment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408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59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2750" y="178997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4113" y="237166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1654112" y="1175825"/>
            <a:ext cx="1156557" cy="31428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871" y="1614129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7" name="Straight Connector 6"/>
          <p:cNvCxnSpPr>
            <a:stCxn id="533" idx="3"/>
            <a:endCxn id="6" idx="1"/>
          </p:cNvCxnSpPr>
          <p:nvPr/>
        </p:nvCxnSpPr>
        <p:spPr>
          <a:xfrm>
            <a:off x="2810669" y="1332965"/>
            <a:ext cx="666202" cy="60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6" idx="1"/>
          </p:cNvCxnSpPr>
          <p:nvPr/>
        </p:nvCxnSpPr>
        <p:spPr>
          <a:xfrm>
            <a:off x="2810670" y="1937295"/>
            <a:ext cx="666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6" idx="1"/>
          </p:cNvCxnSpPr>
          <p:nvPr/>
        </p:nvCxnSpPr>
        <p:spPr>
          <a:xfrm flipV="1">
            <a:off x="2792033" y="1937295"/>
            <a:ext cx="684838" cy="5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9377" y="3743464"/>
            <a:ext cx="3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Product Quality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982" y="2666309"/>
            <a:ext cx="13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680" y="6020974"/>
            <a:ext cx="83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3 e-services properties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657600" y="192727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2444287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2978908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45444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485618" y="1927270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485618" y="2444287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485618" y="2978908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95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DIMENSIONS INFLUENCING CUSTOMER SATISFACTION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4310" y="1406184"/>
            <a:ext cx="1239519" cy="1826724"/>
          </a:xfrm>
          <a:prstGeom prst="roundRect">
            <a:avLst>
              <a:gd name="adj" fmla="val 302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SAISFACTION</a:t>
            </a:r>
            <a:endParaRPr lang="en-US" sz="1200" dirty="0"/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>
          <a:xfrm>
            <a:off x="3473829" y="2571287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5" idx="1"/>
          </p:cNvCxnSpPr>
          <p:nvPr/>
        </p:nvCxnSpPr>
        <p:spPr>
          <a:xfrm>
            <a:off x="3473829" y="2054270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7" idx="1"/>
          </p:cNvCxnSpPr>
          <p:nvPr/>
        </p:nvCxnSpPr>
        <p:spPr>
          <a:xfrm>
            <a:off x="3363040" y="3105908"/>
            <a:ext cx="112257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" idx="1"/>
          </p:cNvCxnSpPr>
          <p:nvPr/>
        </p:nvCxnSpPr>
        <p:spPr>
          <a:xfrm>
            <a:off x="3363040" y="1545884"/>
            <a:ext cx="108240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6506" y="1288671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H.A.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26506" y="1817327"/>
            <a:ext cx="41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H.U.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8265" y="2295652"/>
            <a:ext cx="391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H.E.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52312" y="2854339"/>
            <a:ext cx="38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H.S.</a:t>
            </a:r>
          </a:p>
        </p:txBody>
      </p:sp>
    </p:spTree>
    <p:extLst>
      <p:ext uri="{BB962C8B-B14F-4D97-AF65-F5344CB8AC3E}">
        <p14:creationId xmlns:p14="http://schemas.microsoft.com/office/powerpoint/2010/main" val="302251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4798" y="259720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654799" y="3209699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654799" y="3780926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654799" y="4345834"/>
            <a:ext cx="1239518" cy="27668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932952" y="2581960"/>
            <a:ext cx="1313837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956470" y="3498973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956470" y="432787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>
            <a:off x="5246789" y="2729280"/>
            <a:ext cx="1408009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5246789" y="2729280"/>
            <a:ext cx="1408010" cy="607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5246790" y="2736900"/>
            <a:ext cx="1408008" cy="909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5246790" y="3646293"/>
            <a:ext cx="1408009" cy="261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5246789" y="2729280"/>
            <a:ext cx="1408010" cy="1178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5246790" y="4475198"/>
            <a:ext cx="1408009" cy="8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3491" y="3325641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39" name="Straight Connector 38"/>
          <p:cNvCxnSpPr>
            <a:stCxn id="38" idx="3"/>
            <a:endCxn id="8" idx="1"/>
          </p:cNvCxnSpPr>
          <p:nvPr/>
        </p:nvCxnSpPr>
        <p:spPr>
          <a:xfrm flipV="1">
            <a:off x="3084930" y="2729280"/>
            <a:ext cx="848022" cy="919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3"/>
            <a:endCxn id="9" idx="1"/>
          </p:cNvCxnSpPr>
          <p:nvPr/>
        </p:nvCxnSpPr>
        <p:spPr>
          <a:xfrm flipV="1">
            <a:off x="3084930" y="3646293"/>
            <a:ext cx="871540" cy="2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10" idx="1"/>
          </p:cNvCxnSpPr>
          <p:nvPr/>
        </p:nvCxnSpPr>
        <p:spPr>
          <a:xfrm>
            <a:off x="3084930" y="3648807"/>
            <a:ext cx="871540" cy="826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654798" y="230199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535775" y="2932700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54798" y="3516614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35775" y="4068835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H4</a:t>
            </a:r>
          </a:p>
        </p:txBody>
      </p: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8208" y="23742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958209" y="3433996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958209" y="2922544"/>
            <a:ext cx="1239518" cy="23818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958210" y="4005976"/>
            <a:ext cx="1239518" cy="256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6289" y="3196001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96289" y="3979432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434209" y="3041636"/>
            <a:ext cx="1524000" cy="301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>
            <a:off x="4434209" y="3343321"/>
            <a:ext cx="1524000" cy="21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434209" y="2513963"/>
            <a:ext cx="1523999" cy="829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434209" y="4126752"/>
            <a:ext cx="1524001" cy="7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>
            <a:off x="4434209" y="2512235"/>
            <a:ext cx="1523999" cy="1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4434209" y="2512235"/>
            <a:ext cx="1524000" cy="529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4434209" y="2512235"/>
            <a:ext cx="1524001" cy="1621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3296289" y="2338989"/>
            <a:ext cx="1137920" cy="346492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0587" y="640295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1265" y="3023495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533" idx="1"/>
          </p:cNvCxnSpPr>
          <p:nvPr/>
        </p:nvCxnSpPr>
        <p:spPr>
          <a:xfrm flipV="1">
            <a:off x="2681965" y="2512235"/>
            <a:ext cx="614324" cy="834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1" idx="1"/>
          </p:cNvCxnSpPr>
          <p:nvPr/>
        </p:nvCxnSpPr>
        <p:spPr>
          <a:xfrm flipV="1">
            <a:off x="2681965" y="3343321"/>
            <a:ext cx="614324" cy="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12" idx="1"/>
          </p:cNvCxnSpPr>
          <p:nvPr/>
        </p:nvCxnSpPr>
        <p:spPr>
          <a:xfrm>
            <a:off x="2681965" y="3346661"/>
            <a:ext cx="614324" cy="780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839186" y="208550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970796" y="266451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839186" y="317018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70796" y="3735028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H8</a:t>
            </a:r>
          </a:p>
        </p:txBody>
      </p: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69644" y="20723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910752" y="422369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4156372" y="209772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4191649" y="428725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2292712" y="2437774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2292712" y="176117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2282552" y="210280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2181418" y="383761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2181418" y="415190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2181418" y="458754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508785" y="173611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78305" y="249684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83385" y="3004781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508785" y="138940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493546" y="213299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489565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366949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459247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400604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2009163" y="1874836"/>
            <a:ext cx="283549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2009163" y="2212021"/>
            <a:ext cx="273389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2009163" y="2212021"/>
            <a:ext cx="283549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1886111" y="3969692"/>
            <a:ext cx="295307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1886111" y="4335740"/>
            <a:ext cx="295307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5131731" y="1874550"/>
            <a:ext cx="3770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5131731" y="1516409"/>
            <a:ext cx="3770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5131731" y="2224721"/>
            <a:ext cx="3465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1"/>
            <a:endCxn id="43" idx="3"/>
          </p:cNvCxnSpPr>
          <p:nvPr/>
        </p:nvCxnSpPr>
        <p:spPr>
          <a:xfrm flipH="1" flipV="1">
            <a:off x="5131731" y="2224721"/>
            <a:ext cx="3618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5131731" y="2224721"/>
            <a:ext cx="3516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1886111" y="4350691"/>
            <a:ext cx="295307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5167008" y="3783162"/>
            <a:ext cx="367242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5167008" y="4414256"/>
            <a:ext cx="379942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5167008" y="4414256"/>
            <a:ext cx="369782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>
            <a:off x="5167008" y="4414256"/>
            <a:ext cx="385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430461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701048" y="8494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3701048" y="2106779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3701048" y="3501278"/>
            <a:ext cx="1183743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3701049" y="5308051"/>
            <a:ext cx="1239518" cy="2905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5435778" y="1214916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5435778" y="53831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5425618" y="87994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5462315" y="1691393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5462315" y="2034996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5462315" y="2499941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489247" y="3325287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88074" y="3714793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93154" y="4093389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489247" y="2978577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5970331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4744172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5667154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5080720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4940567" y="651978"/>
            <a:ext cx="495211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4940567" y="989163"/>
            <a:ext cx="485051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4940567" y="989163"/>
            <a:ext cx="495211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4940567" y="1823473"/>
            <a:ext cx="521748" cy="410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4940567" y="2218828"/>
            <a:ext cx="521748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4884791" y="3463718"/>
            <a:ext cx="604456" cy="164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4884791" y="3105577"/>
            <a:ext cx="604456" cy="522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4884791" y="3628278"/>
            <a:ext cx="603283" cy="218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4884791" y="3628278"/>
            <a:ext cx="608363" cy="595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4940567" y="2233779"/>
            <a:ext cx="521748" cy="419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4940567" y="4857837"/>
            <a:ext cx="593683" cy="595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4940567" y="5453311"/>
            <a:ext cx="606383" cy="32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4940567" y="5453311"/>
            <a:ext cx="596223" cy="637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 flipV="1">
            <a:off x="4940567" y="5453311"/>
            <a:ext cx="611464" cy="35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5379291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69" name="Straight Connector 68"/>
          <p:cNvCxnSpPr>
            <a:stCxn id="62" idx="1"/>
            <a:endCxn id="44" idx="3"/>
          </p:cNvCxnSpPr>
          <p:nvPr/>
        </p:nvCxnSpPr>
        <p:spPr>
          <a:xfrm flipH="1">
            <a:off x="4940567" y="5194385"/>
            <a:ext cx="601581" cy="258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1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10325</TotalTime>
  <Words>944</Words>
  <Application>Microsoft Macintosh PowerPoint</Application>
  <PresentationFormat>On-screen Show (4:3)</PresentationFormat>
  <Paragraphs>510</Paragraphs>
  <Slides>23</Slides>
  <Notes>0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Cuautle</cp:lastModifiedBy>
  <cp:revision>193</cp:revision>
  <dcterms:created xsi:type="dcterms:W3CDTF">2016-08-11T11:00:09Z</dcterms:created>
  <dcterms:modified xsi:type="dcterms:W3CDTF">2016-08-18T23:22:42Z</dcterms:modified>
</cp:coreProperties>
</file>