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7" r:id="rId3"/>
    <p:sldId id="259" r:id="rId4"/>
    <p:sldId id="266" r:id="rId5"/>
    <p:sldId id="261" r:id="rId6"/>
    <p:sldId id="265" r:id="rId7"/>
    <p:sldId id="269" r:id="rId8"/>
    <p:sldId id="268" r:id="rId9"/>
    <p:sldId id="274" r:id="rId10"/>
    <p:sldId id="270" r:id="rId11"/>
    <p:sldId id="271" r:id="rId12"/>
    <p:sldId id="275" r:id="rId13"/>
    <p:sldId id="276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80" autoAdjust="0"/>
  </p:normalViewPr>
  <p:slideViewPr>
    <p:cSldViewPr snapToGrid="0" snapToObjects="1">
      <p:cViewPr>
        <p:scale>
          <a:sx n="99" d="100"/>
          <a:sy n="99" d="100"/>
        </p:scale>
        <p:origin x="-12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8712" y="74662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26767" y="750199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332483" y="7537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349683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915395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619618" y="2135035"/>
            <a:ext cx="1361441" cy="323973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394" y="569266"/>
            <a:ext cx="1345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53315" y="67734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3" name="Plus 2"/>
          <p:cNvSpPr/>
          <p:nvPr/>
        </p:nvSpPr>
        <p:spPr>
          <a:xfrm>
            <a:off x="3499506" y="74404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4994691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1846623" y="744044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6673904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5394" y="195107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4025403" y="215287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5520588" y="216260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>
            <a:off x="2210376" y="2112341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741737"/>
              </p:ext>
            </p:extLst>
          </p:nvPr>
        </p:nvGraphicFramePr>
        <p:xfrm>
          <a:off x="1592917" y="3255904"/>
          <a:ext cx="5851383" cy="315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3" imgW="3771900" imgH="203200" progId="Equation.3">
                  <p:embed/>
                </p:oleObj>
              </mc:Choice>
              <mc:Fallback>
                <p:oleObj name="Equation" r:id="rId3" imgW="3771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917" y="3255904"/>
                        <a:ext cx="5851383" cy="315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5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53441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53441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1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29285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53441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1991361" y="64071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1991361" y="660400"/>
            <a:ext cx="18592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1991361" y="64071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1991361" y="1488441"/>
            <a:ext cx="18592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1991361" y="660400"/>
            <a:ext cx="18592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1991361" y="2385695"/>
            <a:ext cx="18592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1967205" y="3413812"/>
            <a:ext cx="18834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1967205" y="1905660"/>
            <a:ext cx="18834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1967205" y="640715"/>
            <a:ext cx="16903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1991361" y="5583027"/>
            <a:ext cx="18592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486401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5486401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5476241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415281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5415281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415281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344161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13681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318761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5344161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5328922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372166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36962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382326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377524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897118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4897118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4897118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4825999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4825999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4825999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6296400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6482082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6482081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7106399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4825999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4825999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4825999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4825999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6522720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6710679" y="3202071"/>
            <a:ext cx="269241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4825999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6258560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6383363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6383363" y="5085919"/>
            <a:ext cx="655042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6383363" y="5085920"/>
            <a:ext cx="87348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825999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825999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825999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4825999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629920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endCxn id="4" idx="1"/>
          </p:cNvCxnSpPr>
          <p:nvPr/>
        </p:nvCxnSpPr>
        <p:spPr>
          <a:xfrm flipV="1">
            <a:off x="1991361" y="640715"/>
            <a:ext cx="1666238" cy="302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endCxn id="5" idx="1"/>
          </p:cNvCxnSpPr>
          <p:nvPr/>
        </p:nvCxnSpPr>
        <p:spPr>
          <a:xfrm flipV="1">
            <a:off x="1991361" y="1905660"/>
            <a:ext cx="1859279" cy="15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1991361" y="3413812"/>
            <a:ext cx="18592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1991361" y="3474142"/>
            <a:ext cx="18592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701041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7108939" y="992345"/>
            <a:ext cx="86881" cy="1713155"/>
          </a:xfrm>
          <a:prstGeom prst="bentConnector4">
            <a:avLst>
              <a:gd name="adj1" fmla="val -263119"/>
              <a:gd name="adj2" fmla="val 100234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6248401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38740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6381324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6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stCxn id="484" idx="3"/>
            <a:endCxn id="5" idx="1"/>
          </p:cNvCxnSpPr>
          <p:nvPr/>
        </p:nvCxnSpPr>
        <p:spPr>
          <a:xfrm flipV="1">
            <a:off x="4115428" y="1905660"/>
            <a:ext cx="1183679" cy="15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  <a:endParaRPr lang="en-US" sz="1000" dirty="0" smtClean="0"/>
          </a:p>
        </p:txBody>
      </p:sp>
      <p:sp>
        <p:nvSpPr>
          <p:cNvPr id="149" name="TextBox 148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  <a:endParaRPr lang="en-US" sz="1000" dirty="0" smtClean="0"/>
          </a:p>
        </p:txBody>
      </p:sp>
      <p:sp>
        <p:nvSpPr>
          <p:cNvPr id="151" name="TextBox 150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  <a:endParaRPr 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  <a:endParaRPr lang="en-US" sz="1000" dirty="0" smtClean="0"/>
          </a:p>
        </p:txBody>
      </p:sp>
      <p:sp>
        <p:nvSpPr>
          <p:cNvPr id="154" name="TextBox 153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90464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stCxn id="484" idx="3"/>
            <a:endCxn id="5" idx="1"/>
          </p:cNvCxnSpPr>
          <p:nvPr/>
        </p:nvCxnSpPr>
        <p:spPr>
          <a:xfrm flipV="1">
            <a:off x="4115428" y="1905660"/>
            <a:ext cx="1183679" cy="15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  <a:endParaRPr lang="en-US" sz="10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  <a:endParaRPr lang="en-US" dirty="0" smtClean="0"/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ACCESSIBILITY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SECURITY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Convenience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Performance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Trustworthiness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Functionality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</a:rPr>
              <a:t>Reliability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Compatibility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stCxn id="484" idx="3"/>
            <a:endCxn id="5" idx="1"/>
          </p:cNvCxnSpPr>
          <p:nvPr/>
        </p:nvCxnSpPr>
        <p:spPr>
          <a:xfrm flipV="1">
            <a:off x="4115428" y="1905660"/>
            <a:ext cx="1183679" cy="15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E-Service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Quality </a:t>
            </a:r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 smtClean="0">
                <a:solidFill>
                  <a:srgbClr val="FF0000"/>
                </a:solidFill>
              </a:rPr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  <a:endParaRPr lang="en-US" sz="10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  <a:endParaRPr lang="en-US" dirty="0" smtClean="0"/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98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stCxn id="484" idx="3"/>
            <a:endCxn id="5" idx="1"/>
          </p:cNvCxnSpPr>
          <p:nvPr/>
        </p:nvCxnSpPr>
        <p:spPr>
          <a:xfrm flipV="1">
            <a:off x="4115428" y="1905660"/>
            <a:ext cx="1183679" cy="15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  <a:endParaRPr lang="en-US" sz="1000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  <a:endParaRPr lang="en-US" sz="1000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  <a:endParaRPr lang="en-US" sz="10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8396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862" y="15671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7661"/>
              </p:ext>
            </p:extLst>
          </p:nvPr>
        </p:nvGraphicFramePr>
        <p:xfrm>
          <a:off x="567490" y="1310467"/>
          <a:ext cx="7863305" cy="2346726"/>
        </p:xfrm>
        <a:graphic>
          <a:graphicData uri="http://schemas.openxmlformats.org/drawingml/2006/table">
            <a:tbl>
              <a:tblPr/>
              <a:tblGrid>
                <a:gridCol w="293303"/>
                <a:gridCol w="1145277"/>
                <a:gridCol w="1019576"/>
                <a:gridCol w="1061476"/>
                <a:gridCol w="1284945"/>
                <a:gridCol w="1075443"/>
                <a:gridCol w="1075443"/>
                <a:gridCol w="907842"/>
              </a:tblGrid>
              <a:tr h="39425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E-service qualitative characteristics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47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Convenience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Performance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Trustworthiness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Compatibility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Functionality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Reliabilitty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2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Dimensions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ACCESSIBILITY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USABILITY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EFFICIENCY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SECURITY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7079"/>
              </p:ext>
            </p:extLst>
          </p:nvPr>
        </p:nvGraphicFramePr>
        <p:xfrm>
          <a:off x="1720850" y="4420570"/>
          <a:ext cx="5702300" cy="1397000"/>
        </p:xfrm>
        <a:graphic>
          <a:graphicData uri="http://schemas.openxmlformats.org/drawingml/2006/table">
            <a:tbl>
              <a:tblPr/>
              <a:tblGrid>
                <a:gridCol w="2311400"/>
                <a:gridCol w="3390900"/>
              </a:tblGrid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Information Technology Services (IT 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 Electronic-Commerce (e-commerce)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Quality of 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Electronic-Government (e-government)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Electronic-Services (e-services)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Electronic-Infrastructure (e-infrastructure)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Quality of e-services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0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671314" y="770058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671314" y="133767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518914" y="189006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484" name="Rounded Rectangle 483"/>
          <p:cNvSpPr/>
          <p:nvPr/>
        </p:nvSpPr>
        <p:spPr>
          <a:xfrm>
            <a:off x="1447793" y="2455332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504396" y="1064698"/>
            <a:ext cx="24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71162" y="1558771"/>
            <a:ext cx="2398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11" name="Straight Connector 10"/>
          <p:cNvCxnSpPr>
            <a:stCxn id="8" idx="3"/>
            <a:endCxn id="3" idx="1"/>
          </p:cNvCxnSpPr>
          <p:nvPr/>
        </p:nvCxnSpPr>
        <p:spPr>
          <a:xfrm>
            <a:off x="2809234" y="917378"/>
            <a:ext cx="661928" cy="826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3" idx="1"/>
          </p:cNvCxnSpPr>
          <p:nvPr/>
        </p:nvCxnSpPr>
        <p:spPr>
          <a:xfrm>
            <a:off x="2809234" y="1439135"/>
            <a:ext cx="661928" cy="304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3" idx="1"/>
          </p:cNvCxnSpPr>
          <p:nvPr/>
        </p:nvCxnSpPr>
        <p:spPr>
          <a:xfrm flipV="1">
            <a:off x="2809234" y="1743437"/>
            <a:ext cx="661928" cy="293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84" idx="3"/>
            <a:endCxn id="3" idx="1"/>
          </p:cNvCxnSpPr>
          <p:nvPr/>
        </p:nvCxnSpPr>
        <p:spPr>
          <a:xfrm flipV="1">
            <a:off x="2809234" y="1743437"/>
            <a:ext cx="661928" cy="94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7848" y="3999778"/>
            <a:ext cx="304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Quality in Use model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4396" y="2222047"/>
            <a:ext cx="191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2680" y="6020974"/>
            <a:ext cx="878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4 e-services characteristics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672750" y="178997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654113" y="237166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533" name="Rounded Rectangle 532"/>
          <p:cNvSpPr/>
          <p:nvPr/>
        </p:nvSpPr>
        <p:spPr>
          <a:xfrm>
            <a:off x="1601630" y="1070286"/>
            <a:ext cx="1209040" cy="419819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4396" y="1064698"/>
            <a:ext cx="238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6871" y="1614129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7" name="Straight Connector 6"/>
          <p:cNvCxnSpPr>
            <a:stCxn id="533" idx="3"/>
            <a:endCxn id="6" idx="1"/>
          </p:cNvCxnSpPr>
          <p:nvPr/>
        </p:nvCxnSpPr>
        <p:spPr>
          <a:xfrm>
            <a:off x="2810670" y="1280196"/>
            <a:ext cx="666201" cy="657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  <a:endCxn id="6" idx="1"/>
          </p:cNvCxnSpPr>
          <p:nvPr/>
        </p:nvCxnSpPr>
        <p:spPr>
          <a:xfrm>
            <a:off x="2810670" y="1937295"/>
            <a:ext cx="666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3"/>
            <a:endCxn id="6" idx="1"/>
          </p:cNvCxnSpPr>
          <p:nvPr/>
        </p:nvCxnSpPr>
        <p:spPr>
          <a:xfrm flipV="1">
            <a:off x="2792033" y="1937295"/>
            <a:ext cx="684838" cy="58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9377" y="3743464"/>
            <a:ext cx="3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Product Quality Model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1982" y="2666309"/>
            <a:ext cx="13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2680" y="6020974"/>
            <a:ext cx="83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3 e-services properties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92727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244428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29789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41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3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4798" y="215836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847839" y="303911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847839" y="3895725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847839" y="4744774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850640" y="217043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850640" y="299847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698240" y="3792122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988560" y="229806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988560" y="2317750"/>
            <a:ext cx="1859279" cy="848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988560" y="229806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988560" y="3145791"/>
            <a:ext cx="1859279" cy="87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988560" y="2317750"/>
            <a:ext cx="1859279" cy="1704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988560" y="3939442"/>
            <a:ext cx="1859279" cy="93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3627119" y="464158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988560" y="2298065"/>
            <a:ext cx="1666238" cy="2573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stCxn id="484" idx="3"/>
            <a:endCxn id="5" idx="1"/>
          </p:cNvCxnSpPr>
          <p:nvPr/>
        </p:nvCxnSpPr>
        <p:spPr>
          <a:xfrm flipV="1">
            <a:off x="4988560" y="3166111"/>
            <a:ext cx="1859279" cy="1705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988560" y="4022725"/>
            <a:ext cx="1859279" cy="849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988560" y="4871774"/>
            <a:ext cx="1859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42545" y="807720"/>
            <a:ext cx="249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</a:p>
          <a:p>
            <a:r>
              <a:rPr lang="en-US" dirty="0" smtClean="0"/>
              <a:t> AND DIMENSIONS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52578" y="3145791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39" name="Straight Connector 38"/>
          <p:cNvCxnSpPr>
            <a:stCxn id="38" idx="3"/>
            <a:endCxn id="8" idx="1"/>
          </p:cNvCxnSpPr>
          <p:nvPr/>
        </p:nvCxnSpPr>
        <p:spPr>
          <a:xfrm flipV="1">
            <a:off x="2544017" y="2317750"/>
            <a:ext cx="1306623" cy="1151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3"/>
            <a:endCxn id="9" idx="1"/>
          </p:cNvCxnSpPr>
          <p:nvPr/>
        </p:nvCxnSpPr>
        <p:spPr>
          <a:xfrm flipV="1">
            <a:off x="2544017" y="3145791"/>
            <a:ext cx="1306623" cy="323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3"/>
            <a:endCxn id="10" idx="1"/>
          </p:cNvCxnSpPr>
          <p:nvPr/>
        </p:nvCxnSpPr>
        <p:spPr>
          <a:xfrm>
            <a:off x="2544017" y="3468957"/>
            <a:ext cx="1154223" cy="470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8" idx="3"/>
            <a:endCxn id="484" idx="1"/>
          </p:cNvCxnSpPr>
          <p:nvPr/>
        </p:nvCxnSpPr>
        <p:spPr>
          <a:xfrm>
            <a:off x="2544017" y="3468957"/>
            <a:ext cx="1083102" cy="1402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58208" y="238602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151249" y="343399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151249" y="295781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222368" y="3958945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296289" y="3196001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296289" y="3920642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434209" y="3084818"/>
            <a:ext cx="1717040" cy="258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>
            <a:off x="4434209" y="3343321"/>
            <a:ext cx="1717040" cy="21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434209" y="2525721"/>
            <a:ext cx="1523999" cy="81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434209" y="4067962"/>
            <a:ext cx="1788159" cy="17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533" idx="3"/>
            <a:endCxn id="4" idx="1"/>
          </p:cNvCxnSpPr>
          <p:nvPr/>
        </p:nvCxnSpPr>
        <p:spPr>
          <a:xfrm>
            <a:off x="4434209" y="2525721"/>
            <a:ext cx="15239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stCxn id="533" idx="3"/>
            <a:endCxn id="5" idx="1"/>
          </p:cNvCxnSpPr>
          <p:nvPr/>
        </p:nvCxnSpPr>
        <p:spPr>
          <a:xfrm>
            <a:off x="4434209" y="2525721"/>
            <a:ext cx="1717040" cy="1035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533" idx="3"/>
            <a:endCxn id="6" idx="1"/>
          </p:cNvCxnSpPr>
          <p:nvPr/>
        </p:nvCxnSpPr>
        <p:spPr>
          <a:xfrm>
            <a:off x="4434209" y="2525721"/>
            <a:ext cx="1717040" cy="559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533" idx="3"/>
            <a:endCxn id="7" idx="1"/>
          </p:cNvCxnSpPr>
          <p:nvPr/>
        </p:nvCxnSpPr>
        <p:spPr>
          <a:xfrm>
            <a:off x="4434209" y="2525721"/>
            <a:ext cx="1788159" cy="1560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3225169" y="2318929"/>
            <a:ext cx="1209040" cy="413584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090587" y="640295"/>
            <a:ext cx="238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 </a:t>
            </a:r>
          </a:p>
          <a:p>
            <a:r>
              <a:rPr lang="en-US" dirty="0" smtClean="0"/>
              <a:t>AND DIMENSIONS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31265" y="3023495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57" name="Straight Connector 56"/>
          <p:cNvCxnSpPr>
            <a:stCxn id="55" idx="3"/>
            <a:endCxn id="533" idx="1"/>
          </p:cNvCxnSpPr>
          <p:nvPr/>
        </p:nvCxnSpPr>
        <p:spPr>
          <a:xfrm flipV="1">
            <a:off x="2681965" y="2525721"/>
            <a:ext cx="543204" cy="820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3"/>
            <a:endCxn id="11" idx="1"/>
          </p:cNvCxnSpPr>
          <p:nvPr/>
        </p:nvCxnSpPr>
        <p:spPr>
          <a:xfrm flipV="1">
            <a:off x="2681965" y="3343321"/>
            <a:ext cx="614324" cy="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3"/>
            <a:endCxn id="12" idx="1"/>
          </p:cNvCxnSpPr>
          <p:nvPr/>
        </p:nvCxnSpPr>
        <p:spPr>
          <a:xfrm>
            <a:off x="2681965" y="3346661"/>
            <a:ext cx="614324" cy="721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538826" y="2021840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657599" y="189865"/>
            <a:ext cx="3811024" cy="6135455"/>
            <a:chOff x="3657599" y="189865"/>
            <a:chExt cx="3811024" cy="6135455"/>
          </a:xfrm>
        </p:grpSpPr>
        <p:sp>
          <p:nvSpPr>
            <p:cNvPr id="41" name="Rounded Rectangle 40"/>
            <p:cNvSpPr/>
            <p:nvPr/>
          </p:nvSpPr>
          <p:spPr>
            <a:xfrm>
              <a:off x="3657599" y="501015"/>
              <a:ext cx="1239519" cy="2794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ACCESSIBILITY</a:t>
              </a:r>
              <a:endParaRPr 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850640" y="1778660"/>
              <a:ext cx="975359" cy="2540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USABILITY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850640" y="3286812"/>
              <a:ext cx="975359" cy="2540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EFFICIENCY</a:t>
              </a:r>
              <a:endParaRPr lang="en-US" sz="12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3850640" y="5476347"/>
              <a:ext cx="975359" cy="2540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SECURITY</a:t>
              </a:r>
              <a:endParaRPr lang="en-US" sz="12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486401" y="866468"/>
              <a:ext cx="1619998" cy="287997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Operability</a:t>
              </a:r>
              <a:endParaRPr lang="en-US" sz="10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486401" y="189865"/>
              <a:ext cx="77215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Availability</a:t>
              </a:r>
              <a:endParaRPr lang="en-US" sz="10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476241" y="531495"/>
              <a:ext cx="77215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Maturity</a:t>
              </a:r>
              <a:endParaRPr lang="en-US" sz="10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415281" y="1392581"/>
              <a:ext cx="1780539" cy="26416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Ease of Use</a:t>
              </a:r>
              <a:endParaRPr lang="en-US" sz="1000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415281" y="1706877"/>
              <a:ext cx="1066800" cy="36766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Learnability</a:t>
              </a:r>
              <a:endParaRPr lang="en-US" sz="10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415281" y="2142515"/>
              <a:ext cx="1494679" cy="305726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User interface aesthetics</a:t>
              </a:r>
              <a:endParaRPr lang="en-US" sz="10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344161" y="2925210"/>
              <a:ext cx="2065978" cy="276861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Responsiveness</a:t>
              </a:r>
              <a:endParaRPr lang="en-US" sz="10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313681" y="3685938"/>
              <a:ext cx="1396998" cy="26416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Time behavior</a:t>
              </a:r>
              <a:endParaRPr lang="en-US" sz="1000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318761" y="4193872"/>
              <a:ext cx="1879598" cy="491491"/>
              <a:chOff x="7721601" y="3576319"/>
              <a:chExt cx="1859278" cy="491491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7721601" y="3576319"/>
                <a:ext cx="1859278" cy="260985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Transaction Capability</a:t>
                </a:r>
                <a:endParaRPr lang="en-US" sz="1000" dirty="0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7721601" y="3840480"/>
                <a:ext cx="955039" cy="224154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Completeness</a:t>
                </a:r>
                <a:endParaRPr lang="en-US" sz="1000" dirty="0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8676640" y="3840480"/>
                <a:ext cx="904239" cy="22733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Correctness</a:t>
                </a:r>
                <a:endParaRPr lang="en-US" sz="1000" dirty="0"/>
              </a:p>
            </p:txBody>
          </p:sp>
        </p:grpSp>
        <p:sp>
          <p:nvSpPr>
            <p:cNvPr id="57" name="Rounded Rectangle 56"/>
            <p:cNvSpPr/>
            <p:nvPr/>
          </p:nvSpPr>
          <p:spPr>
            <a:xfrm>
              <a:off x="5344161" y="2578500"/>
              <a:ext cx="1851659" cy="2540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Fault Tolerance</a:t>
              </a:r>
              <a:endParaRPr lang="en-US" sz="1000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328922" y="3322085"/>
              <a:ext cx="1178560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Customer Service</a:t>
              </a:r>
              <a:endParaRPr lang="en-US" sz="1000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372166" y="6084747"/>
              <a:ext cx="1011197" cy="240573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Confidentiality</a:t>
              </a:r>
              <a:endParaRPr lang="en-US" sz="1000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369626" y="4858588"/>
              <a:ext cx="2098997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Safety</a:t>
              </a:r>
              <a:endParaRPr lang="en-US" sz="1000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5382326" y="5781570"/>
              <a:ext cx="1001037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Integrity</a:t>
              </a:r>
              <a:endParaRPr lang="en-US" sz="1000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377524" y="5195136"/>
              <a:ext cx="10058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Authenticity</a:t>
              </a:r>
              <a:endParaRPr lang="en-US" sz="1000" dirty="0"/>
            </a:p>
          </p:txBody>
        </p:sp>
        <p:cxnSp>
          <p:nvCxnSpPr>
            <p:cNvPr id="63" name="Straight Connector 62"/>
            <p:cNvCxnSpPr>
              <a:stCxn id="46" idx="1"/>
              <a:endCxn id="41" idx="3"/>
            </p:cNvCxnSpPr>
            <p:nvPr/>
          </p:nvCxnSpPr>
          <p:spPr>
            <a:xfrm flipH="1">
              <a:off x="4897118" y="303530"/>
              <a:ext cx="589283" cy="337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7" idx="1"/>
              <a:endCxn id="41" idx="3"/>
            </p:cNvCxnSpPr>
            <p:nvPr/>
          </p:nvCxnSpPr>
          <p:spPr>
            <a:xfrm flipH="1" flipV="1">
              <a:off x="4897118" y="640715"/>
              <a:ext cx="579123" cy="44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45" idx="1"/>
              <a:endCxn id="41" idx="3"/>
            </p:cNvCxnSpPr>
            <p:nvPr/>
          </p:nvCxnSpPr>
          <p:spPr>
            <a:xfrm flipH="1" flipV="1">
              <a:off x="4897118" y="640715"/>
              <a:ext cx="589283" cy="3697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8" idx="1"/>
              <a:endCxn id="42" idx="3"/>
            </p:cNvCxnSpPr>
            <p:nvPr/>
          </p:nvCxnSpPr>
          <p:spPr>
            <a:xfrm flipH="1">
              <a:off x="4825999" y="1524661"/>
              <a:ext cx="589282" cy="3809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9" idx="1"/>
              <a:endCxn id="42" idx="3"/>
            </p:cNvCxnSpPr>
            <p:nvPr/>
          </p:nvCxnSpPr>
          <p:spPr>
            <a:xfrm flipH="1">
              <a:off x="4825999" y="1890709"/>
              <a:ext cx="589282" cy="149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1" idx="1"/>
              <a:endCxn id="43" idx="3"/>
            </p:cNvCxnSpPr>
            <p:nvPr/>
          </p:nvCxnSpPr>
          <p:spPr>
            <a:xfrm flipH="1">
              <a:off x="4825999" y="3063641"/>
              <a:ext cx="518162" cy="3501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7" idx="1"/>
              <a:endCxn id="43" idx="3"/>
            </p:cNvCxnSpPr>
            <p:nvPr/>
          </p:nvCxnSpPr>
          <p:spPr>
            <a:xfrm flipH="1">
              <a:off x="4825999" y="2705500"/>
              <a:ext cx="518162" cy="7083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52" idx="1"/>
              <a:endCxn id="43" idx="3"/>
            </p:cNvCxnSpPr>
            <p:nvPr/>
          </p:nvCxnSpPr>
          <p:spPr>
            <a:xfrm flipH="1" flipV="1">
              <a:off x="4825999" y="3413812"/>
              <a:ext cx="487682" cy="404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58" idx="1"/>
              <a:endCxn id="43" idx="3"/>
            </p:cNvCxnSpPr>
            <p:nvPr/>
          </p:nvCxnSpPr>
          <p:spPr>
            <a:xfrm flipH="1" flipV="1">
              <a:off x="4825999" y="3413812"/>
              <a:ext cx="502923" cy="219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54" idx="1"/>
              <a:endCxn id="43" idx="3"/>
            </p:cNvCxnSpPr>
            <p:nvPr/>
          </p:nvCxnSpPr>
          <p:spPr>
            <a:xfrm flipH="1" flipV="1">
              <a:off x="4825999" y="3413812"/>
              <a:ext cx="492762" cy="9105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50" idx="1"/>
              <a:endCxn id="42" idx="3"/>
            </p:cNvCxnSpPr>
            <p:nvPr/>
          </p:nvCxnSpPr>
          <p:spPr>
            <a:xfrm flipH="1" flipV="1">
              <a:off x="4825999" y="1905660"/>
              <a:ext cx="589282" cy="389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60" idx="1"/>
              <a:endCxn id="44" idx="3"/>
            </p:cNvCxnSpPr>
            <p:nvPr/>
          </p:nvCxnSpPr>
          <p:spPr>
            <a:xfrm flipH="1">
              <a:off x="4825999" y="4972253"/>
              <a:ext cx="543627" cy="6310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61" idx="1"/>
              <a:endCxn id="44" idx="3"/>
            </p:cNvCxnSpPr>
            <p:nvPr/>
          </p:nvCxnSpPr>
          <p:spPr>
            <a:xfrm flipH="1" flipV="1">
              <a:off x="4825999" y="5603347"/>
              <a:ext cx="556327" cy="291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59" idx="1"/>
              <a:endCxn id="44" idx="3"/>
            </p:cNvCxnSpPr>
            <p:nvPr/>
          </p:nvCxnSpPr>
          <p:spPr>
            <a:xfrm flipH="1" flipV="1">
              <a:off x="4825999" y="5603347"/>
              <a:ext cx="546167" cy="6016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2" idx="1"/>
              <a:endCxn id="44" idx="3"/>
            </p:cNvCxnSpPr>
            <p:nvPr/>
          </p:nvCxnSpPr>
          <p:spPr>
            <a:xfrm flipH="1">
              <a:off x="4825999" y="5603347"/>
              <a:ext cx="5614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Rounded Rectangle 91"/>
            <p:cNvSpPr/>
            <p:nvPr/>
          </p:nvSpPr>
          <p:spPr>
            <a:xfrm>
              <a:off x="5387407" y="5493707"/>
              <a:ext cx="993917" cy="219279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Privacy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214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451556" y="2095784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41700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5134741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5134741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5134741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6770502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677050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6760342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6699382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6699382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699382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6628262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6597782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602862" y="4193872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6628262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6613023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6656267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6653727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6666427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6661625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6181219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6181219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6181219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6110100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6110100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6110100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7580917" y="1154465"/>
            <a:ext cx="8319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7756756" y="2032660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7777592" y="165674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8404307" y="1010467"/>
            <a:ext cx="276127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6110100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6110100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1"/>
            <a:endCxn id="56" idx="3"/>
          </p:cNvCxnSpPr>
          <p:nvPr/>
        </p:nvCxnSpPr>
        <p:spPr>
          <a:xfrm flipH="1" flipV="1">
            <a:off x="6110100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1"/>
            <a:endCxn id="56" idx="3"/>
          </p:cNvCxnSpPr>
          <p:nvPr/>
        </p:nvCxnSpPr>
        <p:spPr>
          <a:xfrm flipH="1" flipV="1">
            <a:off x="6110100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flipV="1">
            <a:off x="7806821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8007326" y="3202072"/>
            <a:ext cx="250926" cy="61594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6110100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7542661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7676688" y="5085919"/>
            <a:ext cx="184484" cy="22288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7698560" y="5085919"/>
            <a:ext cx="621916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7709007" y="5085920"/>
            <a:ext cx="83085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6110100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6110100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6110100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6110100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8390500" y="1154465"/>
            <a:ext cx="89421" cy="1551035"/>
          </a:xfrm>
          <a:prstGeom prst="bentConnector4">
            <a:avLst>
              <a:gd name="adj1" fmla="val -255645"/>
              <a:gd name="adj2" fmla="val 10140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7549814" y="645160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671508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7683740" y="5085919"/>
            <a:ext cx="366314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46475" y="5896012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2892763" y="6233778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2869057" y="6057211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69057" y="5642431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cxnSp>
        <p:nvCxnSpPr>
          <p:cNvPr id="117" name="Straight Connector 116"/>
          <p:cNvCxnSpPr>
            <a:stCxn id="76" idx="1"/>
            <a:endCxn id="57" idx="3"/>
          </p:cNvCxnSpPr>
          <p:nvPr/>
        </p:nvCxnSpPr>
        <p:spPr>
          <a:xfrm flipH="1">
            <a:off x="6110100" y="5308801"/>
            <a:ext cx="551525" cy="29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0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451556" y="2095784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41700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5134741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5134741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5134741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6770502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677050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6760342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6699382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6699382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699382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6628262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6597782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602862" y="4193872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6628262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6613023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6656267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6653727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6666427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6661625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6181219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6181219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6181219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6110100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6110100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6110100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7580917" y="1154465"/>
            <a:ext cx="8319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7756756" y="2032660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7777592" y="165674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8404307" y="1010467"/>
            <a:ext cx="276127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6110100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6110100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1"/>
            <a:endCxn id="56" idx="3"/>
          </p:cNvCxnSpPr>
          <p:nvPr/>
        </p:nvCxnSpPr>
        <p:spPr>
          <a:xfrm flipH="1" flipV="1">
            <a:off x="6110100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1"/>
            <a:endCxn id="56" idx="3"/>
          </p:cNvCxnSpPr>
          <p:nvPr/>
        </p:nvCxnSpPr>
        <p:spPr>
          <a:xfrm flipH="1" flipV="1">
            <a:off x="6110100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flipV="1">
            <a:off x="7806821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7994780" y="3202071"/>
            <a:ext cx="545078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6110100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7542661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7676688" y="5085919"/>
            <a:ext cx="184484" cy="22288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7698560" y="5085919"/>
            <a:ext cx="621916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7709007" y="5085920"/>
            <a:ext cx="83085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6110100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6110100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6110100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6110100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8390500" y="1154465"/>
            <a:ext cx="89421" cy="1551035"/>
          </a:xfrm>
          <a:prstGeom prst="bentConnector4">
            <a:avLst>
              <a:gd name="adj1" fmla="val -255645"/>
              <a:gd name="adj2" fmla="val 10140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7549814" y="645160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671508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7683740" y="5085919"/>
            <a:ext cx="366314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46475" y="5896012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2892763" y="6233778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2869057" y="6057211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69057" y="5642431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cxnSp>
        <p:nvCxnSpPr>
          <p:cNvPr id="117" name="Straight Connector 116"/>
          <p:cNvCxnSpPr>
            <a:stCxn id="76" idx="1"/>
            <a:endCxn id="57" idx="3"/>
          </p:cNvCxnSpPr>
          <p:nvPr/>
        </p:nvCxnSpPr>
        <p:spPr>
          <a:xfrm flipH="1">
            <a:off x="6110100" y="5308801"/>
            <a:ext cx="551525" cy="29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600809" y="395033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8173237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8001445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  <a:endParaRPr lang="en-US" sz="1000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8002465" y="341149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  <a:endParaRPr lang="en-US" sz="1000" dirty="0" smtClean="0"/>
          </a:p>
        </p:txBody>
      </p:sp>
      <p:sp>
        <p:nvSpPr>
          <p:cNvPr id="114" name="TextBox 113"/>
          <p:cNvSpPr txBox="1"/>
          <p:nvPr/>
        </p:nvSpPr>
        <p:spPr>
          <a:xfrm>
            <a:off x="7770867" y="562832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  <a:endParaRPr lang="en-US" sz="1000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7714866" y="55340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82182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4563</TotalTime>
  <Words>659</Words>
  <Application>Microsoft Macintosh PowerPoint</Application>
  <PresentationFormat>On-screen Show (4:3)</PresentationFormat>
  <Paragraphs>371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c</dc:creator>
  <cp:lastModifiedBy>Israel Cuautle</cp:lastModifiedBy>
  <cp:revision>120</cp:revision>
  <dcterms:created xsi:type="dcterms:W3CDTF">2016-08-11T11:00:09Z</dcterms:created>
  <dcterms:modified xsi:type="dcterms:W3CDTF">2016-08-14T23:03:43Z</dcterms:modified>
</cp:coreProperties>
</file>