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68" r:id="rId10"/>
    <p:sldId id="274" r:id="rId11"/>
    <p:sldId id="270" r:id="rId12"/>
    <p:sldId id="271" r:id="rId13"/>
    <p:sldId id="275" r:id="rId14"/>
    <p:sldId id="280" r:id="rId15"/>
    <p:sldId id="276" r:id="rId16"/>
    <p:sldId id="272" r:id="rId17"/>
    <p:sldId id="273" r:id="rId18"/>
    <p:sldId id="277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08" d="100"/>
          <a:sy n="108" d="100"/>
        </p:scale>
        <p:origin x="-1112" y="272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34810" y="5435707"/>
            <a:ext cx="1180618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05470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9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9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35658"/>
            <a:ext cx="1183679" cy="216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289291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227882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102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2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689547"/>
            <a:ext cx="402159" cy="69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422949" y="1689547"/>
            <a:ext cx="331038" cy="1746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432021" y="3436611"/>
            <a:ext cx="393087" cy="1389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502789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119565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405140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9" name="Straight Connector 58"/>
          <p:cNvCxnSpPr>
            <a:endCxn id="10" idx="1"/>
          </p:cNvCxnSpPr>
          <p:nvPr/>
        </p:nvCxnSpPr>
        <p:spPr>
          <a:xfrm>
            <a:off x="2892572" y="2536572"/>
            <a:ext cx="226993" cy="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500174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3692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9967" y="3875563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30667" y="4198729"/>
            <a:ext cx="260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764725" y="2686537"/>
            <a:ext cx="500376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2320601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409885" y="2539218"/>
            <a:ext cx="2810068" cy="661501"/>
          </a:xfrm>
          <a:prstGeom prst="bentConnector3">
            <a:avLst>
              <a:gd name="adj1" fmla="val 204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</a:t>
            </a:r>
            <a:r>
              <a:rPr lang="en-US" dirty="0" smtClean="0"/>
              <a:t>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  <a:endParaRPr lang="en-US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  <a:endParaRPr lang="en-US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5894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1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6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761</Words>
  <Application>Microsoft Macintosh PowerPoint</Application>
  <PresentationFormat>On-screen Show (4:3)</PresentationFormat>
  <Paragraphs>415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157</cp:revision>
  <dcterms:created xsi:type="dcterms:W3CDTF">2016-08-11T11:00:09Z</dcterms:created>
  <dcterms:modified xsi:type="dcterms:W3CDTF">2016-08-17T02:46:32Z</dcterms:modified>
</cp:coreProperties>
</file>