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68" r:id="rId10"/>
    <p:sldId id="274" r:id="rId11"/>
    <p:sldId id="270" r:id="rId12"/>
    <p:sldId id="271" r:id="rId13"/>
    <p:sldId id="275" r:id="rId14"/>
    <p:sldId id="276" r:id="rId15"/>
    <p:sldId id="272" r:id="rId16"/>
    <p:sldId id="273" r:id="rId17"/>
    <p:sldId id="277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545078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00809" y="395033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8173237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8001445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8002465" y="341149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7770867" y="562832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7714866" y="5534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05470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9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35658"/>
            <a:ext cx="1183679" cy="2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289291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5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36611"/>
            <a:ext cx="498808" cy="139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</a:t>
            </a:r>
            <a:r>
              <a:rPr lang="en-US" dirty="0" smtClean="0"/>
              <a:t>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  <a:endParaRPr lang="en-US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  <a:endParaRPr lang="en-US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7537</TotalTime>
  <Words>729</Words>
  <Application>Microsoft Macintosh PowerPoint</Application>
  <PresentationFormat>On-screen Show (4:3)</PresentationFormat>
  <Paragraphs>395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137</cp:revision>
  <dcterms:created xsi:type="dcterms:W3CDTF">2016-08-11T11:00:09Z</dcterms:created>
  <dcterms:modified xsi:type="dcterms:W3CDTF">2016-08-17T00:37:48Z</dcterms:modified>
</cp:coreProperties>
</file>