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0" r:id="rId18"/>
    <p:sldId id="276" r:id="rId19"/>
    <p:sldId id="273" r:id="rId20"/>
    <p:sldId id="277" r:id="rId21"/>
    <p:sldId id="279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20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476347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81218" y="3413812"/>
            <a:ext cx="43180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972253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603347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603347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603347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635767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69544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51887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6104096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5308801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94765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7768616" y="340398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7745175" y="564243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06067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06067" y="3322085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493707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1479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990639" cy="194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14796" cy="277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226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37862"/>
            <a:ext cx="1014795" cy="139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01479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990639" cy="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345585" y="1524661"/>
            <a:ext cx="39655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345585" y="1890709"/>
            <a:ext cx="39655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345585" y="3063641"/>
            <a:ext cx="325435" cy="37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345585" y="2705500"/>
            <a:ext cx="325435" cy="732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345585" y="3437862"/>
            <a:ext cx="294955" cy="380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>
            <a:off x="6345585" y="3435750"/>
            <a:ext cx="310196" cy="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345585" y="3437862"/>
            <a:ext cx="300035" cy="88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345585" y="1905660"/>
            <a:ext cx="39655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972253"/>
            <a:ext cx="350900" cy="639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612027"/>
            <a:ext cx="363600" cy="28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612027"/>
            <a:ext cx="353440" cy="593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345585" y="5603347"/>
            <a:ext cx="368681" cy="8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298569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25620" cy="280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080446" y="3437862"/>
            <a:ext cx="1025621" cy="1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448009"/>
            <a:ext cx="1025621" cy="216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48009"/>
            <a:ext cx="392619" cy="13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392619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134481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110963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  <a:endParaRPr lang="en-US" sz="12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  <a:endParaRPr lang="en-US" sz="12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  <a:endParaRPr lang="en-US" sz="12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  <a:endParaRPr lang="en-US" sz="12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  <a:endParaRPr lang="en-US" sz="12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  <a:endParaRPr lang="en-US" sz="12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087241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618506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591352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70116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1545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5109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3256904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4017632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4396228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2910194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3653779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6253632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5027473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950455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364021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33242"/>
            <a:ext cx="521748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199290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395335"/>
            <a:ext cx="62399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037194"/>
            <a:ext cx="62399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745506"/>
            <a:ext cx="59351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4884791" y="3745506"/>
            <a:ext cx="60875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745506"/>
            <a:ext cx="598594" cy="78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14241"/>
            <a:ext cx="521748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5141138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736612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736612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736612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662592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477686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950</Words>
  <Application>Microsoft Macintosh PowerPoint</Application>
  <PresentationFormat>On-screen Show (4:3)</PresentationFormat>
  <Paragraphs>513</Paragraphs>
  <Slides>22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185</cp:revision>
  <dcterms:created xsi:type="dcterms:W3CDTF">2016-08-11T11:00:09Z</dcterms:created>
  <dcterms:modified xsi:type="dcterms:W3CDTF">2016-08-18T03:15:21Z</dcterms:modified>
</cp:coreProperties>
</file>