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9" r:id="rId4"/>
    <p:sldId id="266" r:id="rId5"/>
    <p:sldId id="261" r:id="rId6"/>
    <p:sldId id="265" r:id="rId7"/>
    <p:sldId id="269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94" d="100"/>
          <a:sy n="94" d="100"/>
        </p:scale>
        <p:origin x="-14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13/08/16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484" name="Rounded Rectangle 483"/>
          <p:cNvSpPr/>
          <p:nvPr/>
        </p:nvSpPr>
        <p:spPr>
          <a:xfrm>
            <a:off x="629920" y="346011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3352" y="3107294"/>
            <a:ext cx="149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in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53441" y="470026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916926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701041" y="3543934"/>
            <a:ext cx="1209040" cy="419819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20218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75475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91057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20218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75475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91057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48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2393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3221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651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46011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5" idx="1"/>
          </p:cNvCxnSpPr>
          <p:nvPr/>
        </p:nvCxnSpPr>
        <p:spPr>
          <a:xfrm flipV="1">
            <a:off x="1991361" y="2148840"/>
            <a:ext cx="1859279" cy="15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1991361" y="3690302"/>
            <a:ext cx="1859279" cy="19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690302"/>
            <a:ext cx="1859279" cy="2347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20218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754755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91057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53441" y="470026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916926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91361" y="3881755"/>
            <a:ext cx="1859279" cy="965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91361" y="2148840"/>
            <a:ext cx="1859279" cy="269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91361" y="640715"/>
            <a:ext cx="1666238" cy="420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 flipV="1">
            <a:off x="1991361" y="6037572"/>
            <a:ext cx="1859279" cy="26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 flipV="1">
            <a:off x="1910081" y="640715"/>
            <a:ext cx="1747518" cy="2991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stCxn id="533" idx="3"/>
            <a:endCxn id="5" idx="1"/>
          </p:cNvCxnSpPr>
          <p:nvPr/>
        </p:nvCxnSpPr>
        <p:spPr>
          <a:xfrm flipV="1">
            <a:off x="1910081" y="2148840"/>
            <a:ext cx="1940559" cy="1482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1910081" y="3631783"/>
            <a:ext cx="1940559" cy="24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1910081" y="3631783"/>
            <a:ext cx="1940559" cy="2405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424991"/>
            <a:ext cx="1209040" cy="413584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901424" y="1423873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538826" y="2021840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>
            <a:off x="461850" y="2833292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1"/>
            <a:endCxn id="5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1"/>
            <a:endCxn id="5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>
            <a:endCxn id="5" idx="1"/>
          </p:cNvCxnSpPr>
          <p:nvPr/>
        </p:nvCxnSpPr>
        <p:spPr>
          <a:xfrm flipV="1">
            <a:off x="1991361" y="1905660"/>
            <a:ext cx="1859279" cy="1512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163</Words>
  <Application>Microsoft Macintosh PowerPoint</Application>
  <PresentationFormat>On-screen Show (4:3)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</cp:lastModifiedBy>
  <cp:revision>69</cp:revision>
  <dcterms:created xsi:type="dcterms:W3CDTF">2016-08-11T11:00:09Z</dcterms:created>
  <dcterms:modified xsi:type="dcterms:W3CDTF">2016-08-13T16:37:46Z</dcterms:modified>
</cp:coreProperties>
</file>