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61" r:id="rId6"/>
    <p:sldId id="265" r:id="rId7"/>
    <p:sldId id="269" r:id="rId8"/>
    <p:sldId id="268" r:id="rId9"/>
    <p:sldId id="274" r:id="rId10"/>
    <p:sldId id="270" r:id="rId11"/>
    <p:sldId id="271" r:id="rId12"/>
    <p:sldId id="275" r:id="rId13"/>
    <p:sldId id="276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80" autoAdjust="0"/>
  </p:normalViewPr>
  <p:slideViewPr>
    <p:cSldViewPr snapToGrid="0" snapToObjects="1">
      <p:cViewPr>
        <p:scale>
          <a:sx n="108" d="100"/>
          <a:sy n="108" d="100"/>
        </p:scale>
        <p:origin x="-111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5" idx="1"/>
          </p:cNvCxnSpPr>
          <p:nvPr/>
        </p:nvCxnSpPr>
        <p:spPr>
          <a:xfrm flipV="1">
            <a:off x="1991361" y="1905660"/>
            <a:ext cx="1859279" cy="15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05470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94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29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9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35658"/>
            <a:ext cx="1183679" cy="216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289291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5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36611"/>
            <a:ext cx="498808" cy="139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  <a:endParaRPr lang="en-US" dirty="0" smtClean="0"/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115428" y="1905660"/>
            <a:ext cx="1183679" cy="15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  <a:endParaRPr 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  <a:endParaRPr lang="en-US" sz="10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  <a:endParaRPr lang="en-US" sz="10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7661"/>
              </p:ext>
            </p:extLst>
          </p:nvPr>
        </p:nvGraphicFramePr>
        <p:xfrm>
          <a:off x="567490" y="1310467"/>
          <a:ext cx="7863305" cy="2346726"/>
        </p:xfrm>
        <a:graphic>
          <a:graphicData uri="http://schemas.openxmlformats.org/drawingml/2006/table">
            <a:tbl>
              <a:tblPr/>
              <a:tblGrid>
                <a:gridCol w="293303"/>
                <a:gridCol w="1145277"/>
                <a:gridCol w="1019576"/>
                <a:gridCol w="1061476"/>
                <a:gridCol w="1284945"/>
                <a:gridCol w="1075443"/>
                <a:gridCol w="1075443"/>
                <a:gridCol w="907842"/>
              </a:tblGrid>
              <a:tr h="39425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E-service qualitative characteristics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47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Convenience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Trustworthiness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Functionality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Dimensions</a:t>
                      </a:r>
                    </a:p>
                  </a:txBody>
                  <a:tcPr marL="12700" marR="12700" marT="1270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EFFICIENCY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4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71314" y="770058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671314" y="133767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1447793" y="2455332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71162" y="1558771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661928" cy="826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2809234" y="1439135"/>
            <a:ext cx="661928" cy="30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743437"/>
            <a:ext cx="661928" cy="293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4" idx="3"/>
            <a:endCxn id="3" idx="1"/>
          </p:cNvCxnSpPr>
          <p:nvPr/>
        </p:nvCxnSpPr>
        <p:spPr>
          <a:xfrm flipV="1">
            <a:off x="2809234" y="1743437"/>
            <a:ext cx="661928" cy="94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01630" y="1070286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70" y="1280196"/>
            <a:ext cx="666201" cy="657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92727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244428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29789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15836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47839" y="303911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847839" y="389572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847839" y="47447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850640" y="217043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850640" y="299847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698240" y="3792122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988560" y="229806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988560" y="2317750"/>
            <a:ext cx="1859279" cy="848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988560" y="229806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988560" y="3145791"/>
            <a:ext cx="1859279" cy="876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988560" y="2317750"/>
            <a:ext cx="1859279" cy="170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988560" y="3939442"/>
            <a:ext cx="1859279" cy="93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3627119" y="464158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988560" y="2298065"/>
            <a:ext cx="1666238" cy="257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484" idx="3"/>
            <a:endCxn id="5" idx="1"/>
          </p:cNvCxnSpPr>
          <p:nvPr/>
        </p:nvCxnSpPr>
        <p:spPr>
          <a:xfrm flipV="1">
            <a:off x="4988560" y="3166111"/>
            <a:ext cx="1859279" cy="170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988560" y="4022725"/>
            <a:ext cx="1859279" cy="84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988560" y="4871774"/>
            <a:ext cx="1859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2578" y="314579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</a:t>
            </a:r>
            <a:r>
              <a:rPr lang="en-US" dirty="0" smtClean="0"/>
              <a:t>in </a:t>
            </a:r>
            <a:r>
              <a:rPr lang="en-US" dirty="0" smtClean="0"/>
              <a:t>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2544017" y="2317750"/>
            <a:ext cx="1306623" cy="1151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2544017" y="3145791"/>
            <a:ext cx="1306623" cy="32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2544017" y="3468957"/>
            <a:ext cx="1154223" cy="47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  <a:endCxn id="484" idx="1"/>
          </p:cNvCxnSpPr>
          <p:nvPr/>
        </p:nvCxnSpPr>
        <p:spPr>
          <a:xfrm>
            <a:off x="2544017" y="3468957"/>
            <a:ext cx="1083102" cy="1402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860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51249" y="343399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51249" y="295781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222368" y="395894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2064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434209" y="3084818"/>
            <a:ext cx="1717040" cy="25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>
            <a:off x="4434209" y="3343321"/>
            <a:ext cx="1717040" cy="21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25721"/>
            <a:ext cx="1523999" cy="81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067962"/>
            <a:ext cx="1788159" cy="17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25721"/>
            <a:ext cx="1523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533" idx="3"/>
            <a:endCxn id="5" idx="1"/>
          </p:cNvCxnSpPr>
          <p:nvPr/>
        </p:nvCxnSpPr>
        <p:spPr>
          <a:xfrm>
            <a:off x="4434209" y="2525721"/>
            <a:ext cx="1717040" cy="1035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25721"/>
            <a:ext cx="1717040" cy="55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25721"/>
            <a:ext cx="1788159" cy="1560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25169" y="2318929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25721"/>
            <a:ext cx="543204" cy="820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2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538826" y="2021840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57599" y="189865"/>
            <a:ext cx="3811024" cy="6135455"/>
            <a:chOff x="3657599" y="189865"/>
            <a:chExt cx="3811024" cy="6135455"/>
          </a:xfrm>
        </p:grpSpPr>
        <p:sp>
          <p:nvSpPr>
            <p:cNvPr id="41" name="Rounded Rectangle 40"/>
            <p:cNvSpPr/>
            <p:nvPr/>
          </p:nvSpPr>
          <p:spPr>
            <a:xfrm>
              <a:off x="3657599" y="501015"/>
              <a:ext cx="1239519" cy="2794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ACCESSIBILITY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50640" y="1778660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USABILITY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50640" y="3286812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EFFICIENCY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50640" y="5476347"/>
              <a:ext cx="975359" cy="2540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SECURITY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486401" y="866468"/>
              <a:ext cx="1619998" cy="287997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Operability</a:t>
              </a:r>
              <a:endParaRPr lang="en-US" sz="10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86401" y="18986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Availability</a:t>
              </a:r>
              <a:endParaRPr lang="en-US" sz="10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476241" y="531495"/>
              <a:ext cx="77215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Maturity</a:t>
              </a:r>
              <a:endParaRPr lang="en-US" sz="10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5281" y="1392581"/>
              <a:ext cx="1780539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Ease of Use</a:t>
              </a:r>
              <a:endParaRPr lang="en-US" sz="10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415281" y="1706877"/>
              <a:ext cx="1066800" cy="36766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Learnability</a:t>
              </a:r>
              <a:endParaRPr lang="en-US" sz="10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415281" y="2142515"/>
              <a:ext cx="1494679" cy="305726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interface aesthetics</a:t>
              </a:r>
              <a:endParaRPr lang="en-US" sz="10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344161" y="2925210"/>
              <a:ext cx="2065978" cy="276861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Responsiveness</a:t>
              </a:r>
              <a:endParaRPr lang="en-US" sz="10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313681" y="3685938"/>
              <a:ext cx="1396998" cy="26416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Time behavior</a:t>
              </a:r>
              <a:endParaRPr lang="en-US" sz="10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318761" y="4193872"/>
              <a:ext cx="1879598" cy="491491"/>
              <a:chOff x="7721601" y="3576319"/>
              <a:chExt cx="1859278" cy="49149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7721601" y="3576319"/>
                <a:ext cx="1859278" cy="260985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Transaction Capability</a:t>
                </a:r>
                <a:endParaRPr lang="en-US" sz="10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7721601" y="3840480"/>
                <a:ext cx="955039" cy="224154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Completeness</a:t>
                </a:r>
                <a:endParaRPr lang="en-US" sz="10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676640" y="3840480"/>
                <a:ext cx="904239" cy="22733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Correctness</a:t>
                </a:r>
                <a:endParaRPr lang="en-US" sz="1000" dirty="0"/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>
              <a:off x="5344161" y="2578500"/>
              <a:ext cx="1851659" cy="2540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Fault Tolerance</a:t>
              </a:r>
              <a:endParaRPr lang="en-US" sz="10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328922" y="3322085"/>
              <a:ext cx="1178560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Customer Service</a:t>
              </a:r>
              <a:endParaRPr lang="en-US" sz="10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372166" y="6084747"/>
              <a:ext cx="1011197" cy="240573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Confidentiality</a:t>
              </a:r>
              <a:endParaRPr lang="en-US" sz="10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369626" y="4858588"/>
              <a:ext cx="209899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Safety</a:t>
              </a:r>
              <a:endParaRPr lang="en-US" sz="10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382326" y="5781570"/>
              <a:ext cx="1001037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Integrity</a:t>
              </a:r>
              <a:endParaRPr lang="en-US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377524" y="5195136"/>
              <a:ext cx="10058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Authenticity</a:t>
              </a:r>
              <a:endParaRPr lang="en-US" sz="1000" dirty="0"/>
            </a:p>
          </p:txBody>
        </p:sp>
        <p:cxnSp>
          <p:nvCxnSpPr>
            <p:cNvPr id="63" name="Straight Connector 62"/>
            <p:cNvCxnSpPr>
              <a:stCxn id="46" idx="1"/>
              <a:endCxn id="41" idx="3"/>
            </p:cNvCxnSpPr>
            <p:nvPr/>
          </p:nvCxnSpPr>
          <p:spPr>
            <a:xfrm flipH="1">
              <a:off x="4897118" y="303530"/>
              <a:ext cx="589283" cy="337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7" idx="1"/>
              <a:endCxn id="41" idx="3"/>
            </p:cNvCxnSpPr>
            <p:nvPr/>
          </p:nvCxnSpPr>
          <p:spPr>
            <a:xfrm flipH="1" flipV="1">
              <a:off x="4897118" y="640715"/>
              <a:ext cx="579123" cy="4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5" idx="1"/>
              <a:endCxn id="41" idx="3"/>
            </p:cNvCxnSpPr>
            <p:nvPr/>
          </p:nvCxnSpPr>
          <p:spPr>
            <a:xfrm flipH="1" flipV="1">
              <a:off x="4897118" y="640715"/>
              <a:ext cx="589283" cy="369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8" idx="1"/>
              <a:endCxn id="42" idx="3"/>
            </p:cNvCxnSpPr>
            <p:nvPr/>
          </p:nvCxnSpPr>
          <p:spPr>
            <a:xfrm flipH="1">
              <a:off x="4825999" y="1524661"/>
              <a:ext cx="589282" cy="380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9" idx="1"/>
              <a:endCxn id="42" idx="3"/>
            </p:cNvCxnSpPr>
            <p:nvPr/>
          </p:nvCxnSpPr>
          <p:spPr>
            <a:xfrm flipH="1">
              <a:off x="4825999" y="1890709"/>
              <a:ext cx="589282" cy="14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1" idx="1"/>
              <a:endCxn id="43" idx="3"/>
            </p:cNvCxnSpPr>
            <p:nvPr/>
          </p:nvCxnSpPr>
          <p:spPr>
            <a:xfrm flipH="1">
              <a:off x="4825999" y="3063641"/>
              <a:ext cx="518162" cy="3501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7" idx="1"/>
              <a:endCxn id="43" idx="3"/>
            </p:cNvCxnSpPr>
            <p:nvPr/>
          </p:nvCxnSpPr>
          <p:spPr>
            <a:xfrm flipH="1">
              <a:off x="4825999" y="2705500"/>
              <a:ext cx="518162" cy="708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2" idx="1"/>
              <a:endCxn id="43" idx="3"/>
            </p:cNvCxnSpPr>
            <p:nvPr/>
          </p:nvCxnSpPr>
          <p:spPr>
            <a:xfrm flipH="1" flipV="1">
              <a:off x="4825999" y="3413812"/>
              <a:ext cx="487682" cy="404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8" idx="1"/>
              <a:endCxn id="43" idx="3"/>
            </p:cNvCxnSpPr>
            <p:nvPr/>
          </p:nvCxnSpPr>
          <p:spPr>
            <a:xfrm flipH="1" flipV="1">
              <a:off x="4825999" y="3413812"/>
              <a:ext cx="502923" cy="21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4" idx="1"/>
              <a:endCxn id="43" idx="3"/>
            </p:cNvCxnSpPr>
            <p:nvPr/>
          </p:nvCxnSpPr>
          <p:spPr>
            <a:xfrm flipH="1" flipV="1">
              <a:off x="4825999" y="3413812"/>
              <a:ext cx="492762" cy="9105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0" idx="1"/>
              <a:endCxn id="42" idx="3"/>
            </p:cNvCxnSpPr>
            <p:nvPr/>
          </p:nvCxnSpPr>
          <p:spPr>
            <a:xfrm flipH="1" flipV="1">
              <a:off x="4825999" y="1905660"/>
              <a:ext cx="589282" cy="389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0" idx="1"/>
              <a:endCxn id="44" idx="3"/>
            </p:cNvCxnSpPr>
            <p:nvPr/>
          </p:nvCxnSpPr>
          <p:spPr>
            <a:xfrm flipH="1">
              <a:off x="4825999" y="4972253"/>
              <a:ext cx="543627" cy="631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1" idx="1"/>
              <a:endCxn id="44" idx="3"/>
            </p:cNvCxnSpPr>
            <p:nvPr/>
          </p:nvCxnSpPr>
          <p:spPr>
            <a:xfrm flipH="1" flipV="1">
              <a:off x="4825999" y="5603347"/>
              <a:ext cx="556327" cy="291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59" idx="1"/>
              <a:endCxn id="44" idx="3"/>
            </p:cNvCxnSpPr>
            <p:nvPr/>
          </p:nvCxnSpPr>
          <p:spPr>
            <a:xfrm flipH="1" flipV="1">
              <a:off x="4825999" y="5603347"/>
              <a:ext cx="546167" cy="601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2" idx="1"/>
              <a:endCxn id="44" idx="3"/>
            </p:cNvCxnSpPr>
            <p:nvPr/>
          </p:nvCxnSpPr>
          <p:spPr>
            <a:xfrm flipH="1">
              <a:off x="4825999" y="5603347"/>
              <a:ext cx="5614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5387407" y="5493707"/>
              <a:ext cx="993917" cy="219279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Privacy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8007326" y="3202072"/>
            <a:ext cx="250926" cy="61594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134741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134741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5134741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602862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6613023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10100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10100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10100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10100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10100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6110100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6110100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7806821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545078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10100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7542661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5085919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5085919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5085920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10100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10100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10100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10100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5085919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475" y="5896012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2892763" y="6233778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869057" y="6057211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69057" y="5642431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  <a:endParaRPr lang="en-US" sz="1200" dirty="0" smtClean="0"/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10100" y="5308801"/>
            <a:ext cx="551525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00809" y="395033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  <a:endParaRPr lang="en-US" sz="10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8173237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  <a:endParaRPr lang="en-US" sz="1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  <a:endParaRPr lang="en-US" sz="10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8001445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  <a:endParaRPr lang="en-US" sz="10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8002465" y="341149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  <a:endParaRPr lang="en-US" sz="1000" dirty="0" smtClean="0"/>
          </a:p>
        </p:txBody>
      </p:sp>
      <p:sp>
        <p:nvSpPr>
          <p:cNvPr id="114" name="TextBox 113"/>
          <p:cNvSpPr txBox="1"/>
          <p:nvPr/>
        </p:nvSpPr>
        <p:spPr>
          <a:xfrm>
            <a:off x="7770867" y="562832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  <a:endParaRPr lang="en-US" sz="10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7714866" y="5534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659</Words>
  <Application>Microsoft Macintosh PowerPoint</Application>
  <PresentationFormat>On-screen Show (4:3)</PresentationFormat>
  <Paragraphs>371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122</cp:revision>
  <dcterms:created xsi:type="dcterms:W3CDTF">2016-08-11T11:00:09Z</dcterms:created>
  <dcterms:modified xsi:type="dcterms:W3CDTF">2016-08-15T01:16:59Z</dcterms:modified>
</cp:coreProperties>
</file>