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1071F6-CFD6-44E5-A3A0-F0CB52F1A925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10/3/22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DF4810-2C42-4228-96C1-6937C673E315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busking22/chang_2nd_mini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67480" y="267480"/>
            <a:ext cx="112622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미니프로젝트를 실행할 새 폴더를 만든다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ex) MiniProject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생성한 프로젝트에 들어가서 폴더의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path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를 복사한다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ex) C:\Users\user\Desktop\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창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\MiniProject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42" name="그림 5" descr=""/>
          <p:cNvPicPr/>
          <p:nvPr/>
        </p:nvPicPr>
        <p:blipFill>
          <a:blip r:embed="rId1"/>
          <a:stretch/>
        </p:blipFill>
        <p:spPr>
          <a:xfrm>
            <a:off x="1939320" y="1070280"/>
            <a:ext cx="7420680" cy="1533240"/>
          </a:xfrm>
          <a:prstGeom prst="rect">
            <a:avLst/>
          </a:prstGeom>
          <a:ln>
            <a:noFill/>
          </a:ln>
        </p:spPr>
      </p:pic>
      <p:pic>
        <p:nvPicPr>
          <p:cNvPr id="43" name="그림 7" descr=""/>
          <p:cNvPicPr/>
          <p:nvPr/>
        </p:nvPicPr>
        <p:blipFill>
          <a:blip r:embed="rId2"/>
          <a:stretch/>
        </p:blipFill>
        <p:spPr>
          <a:xfrm>
            <a:off x="2744280" y="3999960"/>
            <a:ext cx="5810760" cy="12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79080"/>
            <a:ext cx="11262240" cy="28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3. Visual code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터미널에서 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cd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복사한 폴더명” 을 입력한다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터미널상에서 해당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path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로 이동하는 명령어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스파르타에서 제공한 마스터 파일을 받아온다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git clone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맑은 고딕"/>
                <a:hlinkClick r:id="rId1"/>
              </a:rPr>
              <a:t>https://github.com/busking22/chang_2nd_mini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45" name="그림 2" descr=""/>
          <p:cNvPicPr/>
          <p:nvPr/>
        </p:nvPicPr>
        <p:blipFill>
          <a:blip r:embed="rId2"/>
          <a:stretch/>
        </p:blipFill>
        <p:spPr>
          <a:xfrm>
            <a:off x="2622960" y="1409400"/>
            <a:ext cx="6677640" cy="502920"/>
          </a:xfrm>
          <a:prstGeom prst="rect">
            <a:avLst/>
          </a:prstGeom>
          <a:ln>
            <a:noFill/>
          </a:ln>
        </p:spPr>
      </p:pic>
      <p:pic>
        <p:nvPicPr>
          <p:cNvPr id="46" name="그림 13" descr=""/>
          <p:cNvPicPr/>
          <p:nvPr/>
        </p:nvPicPr>
        <p:blipFill>
          <a:blip r:embed="rId3"/>
          <a:stretch/>
        </p:blipFill>
        <p:spPr>
          <a:xfrm>
            <a:off x="1748880" y="3487320"/>
            <a:ext cx="7972560" cy="2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79080"/>
            <a:ext cx="1126224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5. File- open folder – 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번경로 –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chang_2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맑은 고딕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_mini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클릭 – 폴더 선택 클릭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visual code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가 프로젝트를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load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한 것을 확인할 수 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터미널에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git checkout zero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입력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zero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라는 브런치로 이동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zero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브런치는 아직 아무 코드도 구현 안된 스파르타에서 제공하는 브런치 입니다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터미널에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git checkout –b 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사용자명”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Ex) git checkout –b ymh1995s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zero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브런치 상태를 자기만의 브런치에서 코딩을 해야 하므로 자신의 브런치를 생성합니다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48" name="그림 6" descr=""/>
          <p:cNvPicPr/>
          <p:nvPr/>
        </p:nvPicPr>
        <p:blipFill>
          <a:blip r:embed="rId1"/>
          <a:stretch/>
        </p:blipFill>
        <p:spPr>
          <a:xfrm>
            <a:off x="1674360" y="1402200"/>
            <a:ext cx="3038400" cy="1666800"/>
          </a:xfrm>
          <a:prstGeom prst="rect">
            <a:avLst/>
          </a:prstGeom>
          <a:ln>
            <a:noFill/>
          </a:ln>
        </p:spPr>
      </p:pic>
      <p:pic>
        <p:nvPicPr>
          <p:cNvPr id="49" name="그림 11" descr=""/>
          <p:cNvPicPr/>
          <p:nvPr/>
        </p:nvPicPr>
        <p:blipFill>
          <a:blip r:embed="rId2"/>
          <a:stretch/>
        </p:blipFill>
        <p:spPr>
          <a:xfrm>
            <a:off x="5708160" y="1402200"/>
            <a:ext cx="493416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379080"/>
            <a:ext cx="11262240" cy="69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8.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빨간줄 없애기 위해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flutter pub get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필요 패키지를 받아오는 명령어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9.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각자의 코딩시작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곽광훈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1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번페이지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메인페이지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임민혁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번페이지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은행 추가페이지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박병훈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번페이지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송금페이지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김재섭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 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번페이지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송금페이지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10.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나눠진 브런치 병합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방법 검토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광훈님께서 검토해주심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#.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다이어그램 그리기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병훈님이 해주심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#.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기타 자료파일 공유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깃허브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(main)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사용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#.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모임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매일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22:00~23:00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게더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가용한 분만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#.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모임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수요일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21:00 ~ 22:00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은 권장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맑은 고딕"/>
              </a:rPr>
              <a:t>주의사항 </a:t>
            </a:r>
            <a:r>
              <a:rPr b="0" lang="en-US" sz="1800" spc="-1" strike="noStrike">
                <a:solidFill>
                  <a:srgbClr val="ff0000"/>
                </a:solidFill>
                <a:latin typeface="맑은 고딕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push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명령은 하지 않습니다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스파르타 안내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</p:txBody>
      </p:sp>
      <p:pic>
        <p:nvPicPr>
          <p:cNvPr id="51" name="그림 2" descr=""/>
          <p:cNvPicPr/>
          <p:nvPr/>
        </p:nvPicPr>
        <p:blipFill>
          <a:blip r:embed="rId1"/>
          <a:stretch/>
        </p:blipFill>
        <p:spPr>
          <a:xfrm>
            <a:off x="1784160" y="1147680"/>
            <a:ext cx="7558200" cy="311400"/>
          </a:xfrm>
          <a:prstGeom prst="rect">
            <a:avLst/>
          </a:prstGeom>
          <a:ln>
            <a:noFill/>
          </a:ln>
        </p:spPr>
      </p:pic>
      <p:pic>
        <p:nvPicPr>
          <p:cNvPr id="52" name="그림 4" descr=""/>
          <p:cNvPicPr/>
          <p:nvPr/>
        </p:nvPicPr>
        <p:blipFill>
          <a:blip r:embed="rId2"/>
          <a:stretch/>
        </p:blipFill>
        <p:spPr>
          <a:xfrm>
            <a:off x="6443640" y="1604160"/>
            <a:ext cx="1567440" cy="2980800"/>
          </a:xfrm>
          <a:prstGeom prst="rect">
            <a:avLst/>
          </a:prstGeom>
          <a:ln>
            <a:noFill/>
          </a:ln>
        </p:spPr>
      </p:pic>
      <p:pic>
        <p:nvPicPr>
          <p:cNvPr id="53" name="그림 6" descr=""/>
          <p:cNvPicPr/>
          <p:nvPr/>
        </p:nvPicPr>
        <p:blipFill>
          <a:blip r:embed="rId3"/>
          <a:stretch/>
        </p:blipFill>
        <p:spPr>
          <a:xfrm>
            <a:off x="8130240" y="1604160"/>
            <a:ext cx="1908000" cy="2980800"/>
          </a:xfrm>
          <a:prstGeom prst="rect">
            <a:avLst/>
          </a:prstGeom>
          <a:ln>
            <a:noFill/>
          </a:ln>
        </p:spPr>
      </p:pic>
      <p:pic>
        <p:nvPicPr>
          <p:cNvPr id="54" name="그림 8" descr=""/>
          <p:cNvPicPr/>
          <p:nvPr/>
        </p:nvPicPr>
        <p:blipFill>
          <a:blip r:embed="rId4"/>
          <a:stretch/>
        </p:blipFill>
        <p:spPr>
          <a:xfrm>
            <a:off x="10154880" y="1604160"/>
            <a:ext cx="2036880" cy="298080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6443640" y="458532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페이지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8239320" y="458532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페이지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0266480" y="4585320"/>
            <a:ext cx="168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페이지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60480"/>
            <a:ext cx="112622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참고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코드를 일부 수정 했다면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그 코드를 커밋 하기 전에 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다른 페이지로 이동하실 수 없습니다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다음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1~3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을 수행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1. git add 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프로젝트를 저장한다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2. Git commit –m 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커밋의 설명“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Ex) git commit –m UI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변경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3. Git checkout “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브런치명“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Ex) git checkout master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설명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1~2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번을 거쳤으면 다른 브런치로 이동하실 수 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LibreOffice/6.4.7.2$Linux_X86_64 LibreOffice_project/40$Build-2</Application>
  <Words>353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2022-10-01T08:34:27Z</dcterms:created>
  <dc:creator>임민혁</dc:creator>
  <dc:description/>
  <dc:language>ko-KR</dc:language>
  <cp:lastModifiedBy>임민혁</cp:lastModifiedBy>
  <dcterms:modified xsi:type="dcterms:W3CDTF">2022-10-02T06:53:44Z</dcterms:modified>
  <cp:revision>17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