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21BDE-93F9-5A5C-F12C-378CA3DA9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9F5BBE-5628-E7BD-5938-BC11996D0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51192-8873-522D-B0FE-6A5BCCE8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71DF2-54EA-F45C-F93B-5A4EB59D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C6A300-0EE3-E967-DA91-CC336CF9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01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50464-00CB-2729-A3CA-D0556C3C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CF6C35-3CA0-F476-B457-0B612062E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FFAB1-AC35-DCB3-62E4-ECF2FE79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F8129-73A5-5F1F-2E20-9856D5EA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1C8002-72DD-8DA5-27D8-C3D81CC1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13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9D5952-721D-06D2-2170-437022ABE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42E98B-F1FF-FA93-13D7-4F2104A21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DFBB6-04EB-060B-28B2-BC425CBC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30623-087C-D017-2562-AF5F3DD5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499EEE-049A-840A-88A6-80A98D9B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A3FBA-424E-999B-C06D-05F933B6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4F72D-A11E-BCFB-ED34-AF2607794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E851E-EBF9-D5D1-86BB-77387703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F6453-92D8-E240-4858-EB36FB7B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14691-DCF5-A180-150E-88D2524C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29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8FDE2-6CE3-AD11-3560-6F09C676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5C3402-AB07-3BDC-7B8F-055902FBD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23561-2BA0-0CD8-07E4-34E1AC6D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BFBE6-1C40-A37D-2D81-DA4EAE65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37406-893D-313A-E98B-F478CA28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0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56FAE-4965-7FA9-1BFE-F3E722D9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64EC4-EB52-242E-D4B1-1BD1D304B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AAC1A5-4CEE-388C-CE89-F65E3225A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9A758E-E9EF-B68F-3FD0-5BDD3CA7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9A34F-2376-5FDD-DCCA-78CA0EA5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45070-83D5-A49B-6B39-1EEDE653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4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2C719-603B-15B6-B4F8-31DA9195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36285D-3D37-E745-8C40-EC074804E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24809F-5C5B-B34E-34AD-3F2F9791D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57538B-E515-90D3-5A77-58182E1B4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E4B4A7-FAE0-8FA3-5231-7E0E86824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86151A-1F5B-EB5A-0828-0A0E790D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5E49E3-933F-4AB8-B51F-461C1556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E65EB3-AB60-5C15-8CA6-7052D319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56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528AF-3EF9-8907-37FB-AB07BE05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F96834-1851-7E5D-FD2F-E21D4CD7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219BCE-BF23-C688-B23D-236E6371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110A31-9EF1-820B-2517-4B5880DC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96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2053C3-1149-6551-6CDA-73C18F45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65DC2D-3233-41CA-F7F3-3BC0751D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33AA7-9D64-7CDF-4E23-929FA17D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32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7C273-31EC-F8B1-EF33-85694370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DFD83-1D25-26E9-2E33-2FD66F28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D8DE81-1BEC-61D5-9544-4DCD1F95C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854BB-7624-CCFE-0AE7-61BE49C5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4978D-E449-C1EF-78E1-07BA84CC6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1A3A3-CFA5-8F44-9555-036F1A7F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3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25B8C-2A33-5C9F-B912-281B15AB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61AA4D-FA4C-CF77-936E-C135610F9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246AE2-4BF8-5DD8-2892-BA2E7B86B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658222-D5C7-54A0-6480-F88138B5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2B2122-1C8E-BC69-0D1A-B03FC2E3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3DB69-B2C6-F4AB-2612-DF9536F7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02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9E5096-9F78-CEED-6CD2-5FF82D96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53E269-C92C-B92A-94CC-A11987AA7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BAA2C-5A46-A2BC-BCE8-11904ED9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1DA73-8BDA-451F-2F07-5D333FEF4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F90CC0-AF21-C717-E043-0A4429944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3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busking22/chang_2nd_mini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9B191B-BABE-BF54-859C-27AE0FB89A5C}"/>
              </a:ext>
            </a:extLst>
          </p:cNvPr>
          <p:cNvSpPr txBox="1"/>
          <p:nvPr/>
        </p:nvSpPr>
        <p:spPr>
          <a:xfrm>
            <a:off x="267629" y="267629"/>
            <a:ext cx="112627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미니프로젝트를 실행할 새 폴더를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ex) </a:t>
            </a:r>
            <a:r>
              <a:rPr lang="en-US" altLang="ko-KR" dirty="0" err="1"/>
              <a:t>MiniProject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생성한 프로젝트에 들어가서 폴더의 </a:t>
            </a:r>
            <a:r>
              <a:rPr lang="en-US" altLang="ko-KR" dirty="0"/>
              <a:t>path</a:t>
            </a:r>
            <a:r>
              <a:rPr lang="ko-KR" altLang="en-US" dirty="0"/>
              <a:t>를 복사한다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ex) C:\Users\user\Desktop\</a:t>
            </a:r>
            <a:r>
              <a:rPr lang="ko-KR" altLang="en-US" dirty="0"/>
              <a:t>창</a:t>
            </a:r>
            <a:r>
              <a:rPr lang="en-US" altLang="ko-KR" dirty="0"/>
              <a:t>\</a:t>
            </a:r>
            <a:r>
              <a:rPr lang="en-US" altLang="ko-KR" dirty="0" err="1"/>
              <a:t>MiniProject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22482E-EADE-E2F8-2306-CE5CC7D50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46" y="1070419"/>
            <a:ext cx="7421011" cy="15337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FC4D92-7EDD-4C45-B4AC-2B8C23217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420" y="3999986"/>
            <a:ext cx="581106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5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9B191B-BABE-BF54-859C-27AE0FB89A5C}"/>
              </a:ext>
            </a:extLst>
          </p:cNvPr>
          <p:cNvSpPr txBox="1"/>
          <p:nvPr/>
        </p:nvSpPr>
        <p:spPr>
          <a:xfrm>
            <a:off x="0" y="379141"/>
            <a:ext cx="11262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Visual code</a:t>
            </a:r>
            <a:r>
              <a:rPr lang="ko-KR" altLang="en-US" dirty="0"/>
              <a:t> 터미널에서 </a:t>
            </a:r>
            <a:r>
              <a:rPr lang="en-US" altLang="ko-KR" dirty="0"/>
              <a:t>“cd </a:t>
            </a:r>
            <a:r>
              <a:rPr lang="ko-KR" altLang="en-US" dirty="0"/>
              <a:t>복사한 </a:t>
            </a:r>
            <a:r>
              <a:rPr lang="ko-KR" altLang="en-US" dirty="0" err="1"/>
              <a:t>폴더명</a:t>
            </a:r>
            <a:r>
              <a:rPr lang="en-US" altLang="ko-KR" dirty="0"/>
              <a:t>” </a:t>
            </a:r>
            <a:r>
              <a:rPr lang="ko-KR" altLang="en-US" dirty="0"/>
              <a:t>을 입력한다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설명 </a:t>
            </a:r>
            <a:r>
              <a:rPr lang="en-US" altLang="ko-KR" dirty="0"/>
              <a:t>: </a:t>
            </a:r>
            <a:r>
              <a:rPr lang="ko-KR" altLang="en-US" dirty="0"/>
              <a:t>터미널상에서 해당 </a:t>
            </a:r>
            <a:r>
              <a:rPr lang="en-US" altLang="ko-KR" dirty="0"/>
              <a:t>path</a:t>
            </a:r>
            <a:r>
              <a:rPr lang="ko-KR" altLang="en-US" dirty="0"/>
              <a:t>로 이동하는 명령어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마스터 파일을 받아온다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 clone </a:t>
            </a:r>
            <a:r>
              <a:rPr lang="en-US" altLang="ko-KR" dirty="0">
                <a:effectLst/>
                <a:hlinkClick r:id="rId2"/>
              </a:rPr>
              <a:t>https://github.com/busking22/chang_2nd_mini</a:t>
            </a:r>
            <a:endParaRPr lang="en-US" altLang="ko-KR" dirty="0">
              <a:effectLst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716EBC-DE43-E3BD-76F0-9319C1ECF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815" y="1409513"/>
            <a:ext cx="6677922" cy="5032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0F5D736-02B5-9479-AD61-EF0E190BF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844" y="3487425"/>
            <a:ext cx="7972860" cy="27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6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9B191B-BABE-BF54-859C-27AE0FB89A5C}"/>
              </a:ext>
            </a:extLst>
          </p:cNvPr>
          <p:cNvSpPr txBox="1"/>
          <p:nvPr/>
        </p:nvSpPr>
        <p:spPr>
          <a:xfrm>
            <a:off x="0" y="379141"/>
            <a:ext cx="112627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/>
              </a:rPr>
              <a:t>5. File- open folder – 2</a:t>
            </a:r>
            <a:r>
              <a:rPr lang="ko-KR" altLang="en-US" dirty="0" err="1">
                <a:effectLst/>
              </a:rPr>
              <a:t>번경로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– chang_2</a:t>
            </a:r>
            <a:r>
              <a:rPr lang="en-US" altLang="ko-KR" baseline="30000" dirty="0">
                <a:effectLst/>
              </a:rPr>
              <a:t>nd</a:t>
            </a:r>
            <a:r>
              <a:rPr lang="en-US" altLang="ko-KR" dirty="0">
                <a:effectLst/>
              </a:rPr>
              <a:t>_mini </a:t>
            </a:r>
            <a:r>
              <a:rPr lang="ko-KR" altLang="en-US" dirty="0">
                <a:effectLst/>
              </a:rPr>
              <a:t>클릭 </a:t>
            </a:r>
            <a:r>
              <a:rPr lang="en-US" altLang="ko-KR" dirty="0">
                <a:effectLst/>
              </a:rPr>
              <a:t>– </a:t>
            </a:r>
            <a:r>
              <a:rPr lang="ko-KR" altLang="en-US" dirty="0">
                <a:effectLst/>
              </a:rPr>
              <a:t>폴더 선택 클릭</a:t>
            </a:r>
            <a:endParaRPr lang="en-US" altLang="ko-KR" dirty="0">
              <a:effectLst/>
            </a:endParaRPr>
          </a:p>
          <a:p>
            <a:r>
              <a:rPr lang="ko-KR" altLang="en-US" dirty="0"/>
              <a:t>설명 </a:t>
            </a:r>
            <a:r>
              <a:rPr lang="en-US" altLang="ko-KR" dirty="0"/>
              <a:t>: visual code</a:t>
            </a:r>
            <a:r>
              <a:rPr lang="ko-KR" altLang="en-US" dirty="0"/>
              <a:t>가 프로젝트를 </a:t>
            </a:r>
            <a:r>
              <a:rPr lang="en-US" altLang="ko-KR" dirty="0"/>
              <a:t>load</a:t>
            </a:r>
            <a:r>
              <a:rPr lang="ko-KR" altLang="en-US" dirty="0"/>
              <a:t>한 것을 확인할 수 있다</a:t>
            </a:r>
            <a:r>
              <a:rPr lang="en-US" altLang="ko-KR" dirty="0"/>
              <a:t>.</a:t>
            </a:r>
          </a:p>
          <a:p>
            <a:endParaRPr lang="en-US" altLang="ko-KR" dirty="0">
              <a:effectLst/>
            </a:endParaRPr>
          </a:p>
          <a:p>
            <a:endParaRPr lang="en-US" altLang="ko-KR" dirty="0"/>
          </a:p>
          <a:p>
            <a:endParaRPr lang="en-US" altLang="ko-KR" dirty="0">
              <a:effectLst/>
            </a:endParaRPr>
          </a:p>
          <a:p>
            <a:endParaRPr lang="en-US" altLang="ko-KR" dirty="0"/>
          </a:p>
          <a:p>
            <a:endParaRPr lang="en-US" altLang="ko-KR" dirty="0">
              <a:effectLst/>
            </a:endParaRPr>
          </a:p>
          <a:p>
            <a:endParaRPr lang="en-US" altLang="ko-KR" dirty="0"/>
          </a:p>
          <a:p>
            <a:endParaRPr lang="en-US" altLang="ko-KR" dirty="0">
              <a:effectLst/>
            </a:endParaRPr>
          </a:p>
          <a:p>
            <a:endParaRPr lang="en-US" altLang="ko-KR" dirty="0"/>
          </a:p>
          <a:p>
            <a:endParaRPr lang="en-US" altLang="ko-KR" dirty="0">
              <a:effectLst/>
            </a:endParaRPr>
          </a:p>
          <a:p>
            <a:endParaRPr lang="en-US" altLang="ko-KR" dirty="0"/>
          </a:p>
          <a:p>
            <a:endParaRPr lang="en-US" altLang="ko-KR" dirty="0">
              <a:effectLst/>
            </a:endParaRPr>
          </a:p>
          <a:p>
            <a:endParaRPr lang="en-US" altLang="ko-KR" dirty="0"/>
          </a:p>
          <a:p>
            <a:r>
              <a:rPr lang="en-US" altLang="ko-KR" dirty="0">
                <a:effectLst/>
              </a:rPr>
              <a:t>6. </a:t>
            </a:r>
            <a:r>
              <a:rPr lang="ko-KR" altLang="en-US" dirty="0">
                <a:effectLst/>
              </a:rPr>
              <a:t>터미널에 </a:t>
            </a:r>
            <a:r>
              <a:rPr lang="en-US" altLang="ko-KR" dirty="0"/>
              <a:t>git checkout zero</a:t>
            </a:r>
            <a:r>
              <a:rPr lang="ko-KR" altLang="en-US" dirty="0"/>
              <a:t>입력</a:t>
            </a:r>
            <a:endParaRPr lang="en-US" altLang="ko-KR" dirty="0"/>
          </a:p>
          <a:p>
            <a:r>
              <a:rPr lang="ko-KR" altLang="en-US" dirty="0"/>
              <a:t>설명 </a:t>
            </a:r>
            <a:r>
              <a:rPr lang="en-US" altLang="ko-KR" dirty="0"/>
              <a:t>: zero</a:t>
            </a:r>
            <a:r>
              <a:rPr lang="ko-KR" altLang="en-US" dirty="0"/>
              <a:t>라는 브런치로 이동</a:t>
            </a:r>
            <a:r>
              <a:rPr lang="en-US" altLang="ko-KR" dirty="0"/>
              <a:t>, zero</a:t>
            </a:r>
            <a:r>
              <a:rPr lang="ko-KR" altLang="en-US" dirty="0"/>
              <a:t>브런치는 아직 아무 코드도 구현 안된</a:t>
            </a:r>
            <a:r>
              <a:rPr lang="en-US" altLang="ko-KR" dirty="0"/>
              <a:t> </a:t>
            </a:r>
            <a:r>
              <a:rPr lang="ko-KR" altLang="en-US" dirty="0"/>
              <a:t>스파르타에서 제공하는 브런치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터미널에 </a:t>
            </a:r>
            <a:r>
              <a:rPr lang="en-US" altLang="ko-KR" dirty="0"/>
              <a:t>checkout –b “</a:t>
            </a:r>
            <a:r>
              <a:rPr lang="ko-KR" altLang="en-US" dirty="0"/>
              <a:t>사용자명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Ex) checkout –b ymh1995s</a:t>
            </a:r>
          </a:p>
          <a:p>
            <a:r>
              <a:rPr lang="ko-KR" altLang="en-US" dirty="0"/>
              <a:t>설명 </a:t>
            </a:r>
            <a:r>
              <a:rPr lang="en-US" altLang="ko-KR" dirty="0"/>
              <a:t>: zero</a:t>
            </a:r>
            <a:r>
              <a:rPr lang="ko-KR" altLang="en-US" dirty="0"/>
              <a:t>브런치 상태를 자기만의 브런치에서 코딩을 해야 하므로 자신의 브런치를 생성합니다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E001BF-FFF2-C89D-F00F-12B80DF19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349" y="1402065"/>
            <a:ext cx="3038899" cy="16671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C43077-1A39-986F-9B72-C36B7BC13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128" y="1402065"/>
            <a:ext cx="4934639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1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9B191B-BABE-BF54-859C-27AE0FB89A5C}"/>
              </a:ext>
            </a:extLst>
          </p:cNvPr>
          <p:cNvSpPr txBox="1"/>
          <p:nvPr/>
        </p:nvSpPr>
        <p:spPr>
          <a:xfrm>
            <a:off x="0" y="379141"/>
            <a:ext cx="112627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/>
              </a:rPr>
              <a:t>8. </a:t>
            </a:r>
            <a:r>
              <a:rPr lang="ko-KR" altLang="en-US" dirty="0" err="1">
                <a:effectLst/>
              </a:rPr>
              <a:t>빨간줄</a:t>
            </a:r>
            <a:r>
              <a:rPr lang="ko-KR" altLang="en-US" dirty="0">
                <a:effectLst/>
              </a:rPr>
              <a:t> 없애기 위해 </a:t>
            </a:r>
            <a:r>
              <a:rPr lang="en-US" altLang="ko-KR" dirty="0"/>
              <a:t>flutter pub get</a:t>
            </a:r>
          </a:p>
          <a:p>
            <a:r>
              <a:rPr lang="ko-KR" altLang="en-US" dirty="0">
                <a:effectLst/>
              </a:rPr>
              <a:t>설명 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필요 패키지를 받아오는 명령어</a:t>
            </a:r>
            <a:endParaRPr lang="en-US" altLang="ko-KR" dirty="0">
              <a:effectLst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effectLst/>
              </a:rPr>
              <a:t>9. </a:t>
            </a:r>
            <a:r>
              <a:rPr lang="ko-KR" altLang="en-US" dirty="0">
                <a:effectLst/>
              </a:rPr>
              <a:t>각자의 코딩시작</a:t>
            </a:r>
            <a:endParaRPr lang="en-US" altLang="ko-KR" dirty="0">
              <a:effectLst/>
            </a:endParaRPr>
          </a:p>
          <a:p>
            <a:r>
              <a:rPr lang="ko-KR" altLang="en-US" dirty="0" err="1"/>
              <a:t>곽</a:t>
            </a:r>
            <a:r>
              <a:rPr lang="ko-KR" altLang="en-US" dirty="0" err="1">
                <a:effectLst/>
              </a:rPr>
              <a:t>광훈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: 1</a:t>
            </a:r>
            <a:r>
              <a:rPr lang="ko-KR" altLang="en-US" dirty="0"/>
              <a:t>번페이지 </a:t>
            </a:r>
            <a:r>
              <a:rPr lang="en-US" altLang="ko-KR" dirty="0"/>
              <a:t>(</a:t>
            </a:r>
            <a:r>
              <a:rPr lang="ko-KR" altLang="en-US" dirty="0" err="1"/>
              <a:t>메인페이지</a:t>
            </a:r>
            <a:r>
              <a:rPr lang="en-US" altLang="ko-KR" dirty="0"/>
              <a:t>)</a:t>
            </a:r>
            <a:endParaRPr lang="en-US" altLang="ko-KR" dirty="0">
              <a:effectLst/>
            </a:endParaRPr>
          </a:p>
          <a:p>
            <a:r>
              <a:rPr lang="ko-KR" altLang="en-US" dirty="0"/>
              <a:t>임민혁 </a:t>
            </a:r>
            <a:r>
              <a:rPr lang="en-US" altLang="ko-KR" dirty="0"/>
              <a:t>: 2</a:t>
            </a:r>
            <a:r>
              <a:rPr lang="ko-KR" altLang="en-US" dirty="0"/>
              <a:t>번페이지 </a:t>
            </a:r>
            <a:r>
              <a:rPr lang="en-US" altLang="ko-KR" dirty="0"/>
              <a:t>(</a:t>
            </a:r>
            <a:r>
              <a:rPr lang="ko-KR" altLang="en-US" dirty="0"/>
              <a:t>은행 추가페이지</a:t>
            </a:r>
            <a:r>
              <a:rPr lang="en-US" altLang="ko-KR" dirty="0"/>
              <a:t>)</a:t>
            </a:r>
          </a:p>
          <a:p>
            <a:r>
              <a:rPr lang="ko-KR" altLang="en-US" dirty="0">
                <a:effectLst/>
              </a:rPr>
              <a:t>박병훈 </a:t>
            </a:r>
            <a:r>
              <a:rPr lang="en-US" altLang="ko-KR" dirty="0">
                <a:effectLst/>
              </a:rPr>
              <a:t>: 3</a:t>
            </a:r>
            <a:r>
              <a:rPr lang="ko-KR" altLang="en-US" dirty="0">
                <a:effectLst/>
              </a:rPr>
              <a:t>번페이지 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송금페이지</a:t>
            </a:r>
            <a:r>
              <a:rPr lang="en-US" altLang="ko-KR">
                <a:effectLst/>
              </a:rPr>
              <a:t>)</a:t>
            </a:r>
            <a:endParaRPr lang="en-US" altLang="ko-KR" dirty="0">
              <a:effectLst/>
            </a:endParaRPr>
          </a:p>
          <a:p>
            <a:r>
              <a:rPr lang="ko-KR" altLang="en-US" dirty="0"/>
              <a:t>김재섭 </a:t>
            </a:r>
            <a:r>
              <a:rPr lang="en-US" altLang="ko-KR" dirty="0"/>
              <a:t>: 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3</a:t>
            </a:r>
            <a:r>
              <a:rPr lang="ko-KR" altLang="en-US" dirty="0" err="1">
                <a:effectLst/>
              </a:rPr>
              <a:t>번에지지</a:t>
            </a:r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en-US" altLang="ko-KR" dirty="0"/>
              <a:t>10. </a:t>
            </a:r>
            <a:r>
              <a:rPr lang="ko-KR" altLang="en-US" dirty="0"/>
              <a:t>나눠진 브런치 병합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방법 검토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주의사항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/>
              <a:t>push </a:t>
            </a:r>
            <a:r>
              <a:rPr lang="ko-KR" altLang="en-US" dirty="0"/>
              <a:t>명령은 하지 않습니다</a:t>
            </a:r>
            <a:r>
              <a:rPr lang="en-US" altLang="ko-KR" dirty="0"/>
              <a:t>(</a:t>
            </a:r>
            <a:r>
              <a:rPr lang="ko-KR" altLang="en-US" dirty="0"/>
              <a:t>스파르타 안내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4B9C61-E284-E70E-71DD-6D3C88F51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025" y="1147836"/>
            <a:ext cx="7558599" cy="3118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70D8F9-650B-5EFF-FC41-E6A0934B3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366" y="1604070"/>
            <a:ext cx="1567733" cy="29813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97EC84-E965-B7A8-F2F0-DBDFD31D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024" y="1604070"/>
            <a:ext cx="2024600" cy="31626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6E48C4-24F8-04C8-4950-F50B0EDB2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6152" y="1604070"/>
            <a:ext cx="2252711" cy="329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8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225</Words>
  <Application>Microsoft Office PowerPoint</Application>
  <PresentationFormat>와이드스크린</PresentationFormat>
  <Paragraphs>61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임민혁</dc:creator>
  <cp:lastModifiedBy>임민혁</cp:lastModifiedBy>
  <cp:revision>7</cp:revision>
  <dcterms:created xsi:type="dcterms:W3CDTF">2022-10-01T08:34:27Z</dcterms:created>
  <dcterms:modified xsi:type="dcterms:W3CDTF">2022-10-02T06:26:41Z</dcterms:modified>
</cp:coreProperties>
</file>