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21BDE-93F9-5A5C-F12C-378CA3DA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F5BBE-5628-E7BD-5938-BC11996D0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51192-8873-522D-B0FE-6A5BCCE8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71DF2-54EA-F45C-F93B-5A4EB59D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6A300-0EE3-E967-DA91-CC336CF9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50464-00CB-2729-A3CA-D0556C3C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F6C35-3CA0-F476-B457-0B612062E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FAB1-AC35-DCB3-62E4-ECF2FE79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F8129-73A5-5F1F-2E20-9856D5EA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C8002-72DD-8DA5-27D8-C3D81CC1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3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D5952-721D-06D2-2170-437022ABE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2E98B-F1FF-FA93-13D7-4F2104A2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DFBB6-04EB-060B-28B2-BC425CBC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30623-087C-D017-2562-AF5F3DD5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99EEE-049A-840A-88A6-80A98D9B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A3FBA-424E-999B-C06D-05F933B6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4F72D-A11E-BCFB-ED34-AF260779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E851E-EBF9-D5D1-86BB-77387703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F6453-92D8-E240-4858-EB36FB7B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14691-DCF5-A180-150E-88D2524C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8FDE2-6CE3-AD11-3560-6F09C676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C3402-AB07-3BDC-7B8F-055902FB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23561-2BA0-0CD8-07E4-34E1AC6D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BFBE6-1C40-A37D-2D81-DA4EAE65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37406-893D-313A-E98B-F478CA28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0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56FAE-4965-7FA9-1BFE-F3E722D9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64EC4-EB52-242E-D4B1-1BD1D304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C1A5-4CEE-388C-CE89-F65E3225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A758E-E9EF-B68F-3FD0-5BDD3CA7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9A34F-2376-5FDD-DCCA-78CA0EA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45070-83D5-A49B-6B39-1EEDE653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C719-603B-15B6-B4F8-31DA9195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6285D-3D37-E745-8C40-EC074804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4809F-5C5B-B34E-34AD-3F2F9791D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57538B-E515-90D3-5A77-58182E1B4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E4B4A7-FAE0-8FA3-5231-7E0E86824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6151A-1F5B-EB5A-0828-0A0E790D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E49E3-933F-4AB8-B51F-461C1556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E65EB3-AB60-5C15-8CA6-7052D319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6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28AF-3EF9-8907-37FB-AB07BE05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96834-1851-7E5D-FD2F-E21D4CD7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19BCE-BF23-C688-B23D-236E6371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10A31-9EF1-820B-2517-4B5880D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6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053C3-1149-6551-6CDA-73C18F45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65DC2D-3233-41CA-F7F3-3BC0751D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33AA7-9D64-7CDF-4E23-929FA17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2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7C273-31EC-F8B1-EF33-85694370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DFD83-1D25-26E9-2E33-2FD66F28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8DE81-1BEC-61D5-9544-4DCD1F95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854BB-7624-CCFE-0AE7-61BE49C5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4978D-E449-C1EF-78E1-07BA84CC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1A3A3-CFA5-8F44-9555-036F1A7F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3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5B8C-2A33-5C9F-B912-281B15AB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61AA4D-FA4C-CF77-936E-C135610F9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46AE2-4BF8-5DD8-2892-BA2E7B86B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58222-D5C7-54A0-6480-F88138B5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B2122-1C8E-BC69-0D1A-B03FC2E3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3DB69-B2C6-F4AB-2612-DF9536F7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E5096-9F78-CEED-6CD2-5FF82D96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3E269-C92C-B92A-94CC-A11987AA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BAA2C-5A46-A2BC-BCE8-11904ED9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D5B9-01A0-4F51-89A4-F28556816BE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1DA73-8BDA-451F-2F07-5D333FEF4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90CC0-AF21-C717-E043-0A4429944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BB0E-3023-4E98-8227-7F0DF12D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usking22/chang_2nd_min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267629" y="267629"/>
            <a:ext cx="11262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미니프로젝트를 실행할 새 폴더를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ex) </a:t>
            </a:r>
            <a:r>
              <a:rPr lang="en-US" altLang="ko-KR" dirty="0" err="1"/>
              <a:t>MiniProject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생성한 프로젝트에 들어가서 폴더의 </a:t>
            </a:r>
            <a:r>
              <a:rPr lang="en-US" altLang="ko-KR" dirty="0"/>
              <a:t>path</a:t>
            </a:r>
            <a:r>
              <a:rPr lang="ko-KR" altLang="en-US" dirty="0"/>
              <a:t>를 복사한다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ex) C:\Users\user\Desktop\</a:t>
            </a:r>
            <a:r>
              <a:rPr lang="ko-KR" altLang="en-US" dirty="0"/>
              <a:t>창</a:t>
            </a:r>
            <a:r>
              <a:rPr lang="en-US" altLang="ko-KR" dirty="0"/>
              <a:t>\</a:t>
            </a:r>
            <a:r>
              <a:rPr lang="en-US" altLang="ko-KR" dirty="0" err="1"/>
              <a:t>MiniProject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22482E-EADE-E2F8-2306-CE5CC7D5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6" y="1070419"/>
            <a:ext cx="7421011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FC4D92-7EDD-4C45-B4AC-2B8C2321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420" y="3999986"/>
            <a:ext cx="581106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379141"/>
            <a:ext cx="11262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Visual code</a:t>
            </a:r>
            <a:r>
              <a:rPr lang="ko-KR" altLang="en-US" dirty="0"/>
              <a:t> 터미널에서 </a:t>
            </a:r>
            <a:r>
              <a:rPr lang="en-US" altLang="ko-KR" dirty="0"/>
              <a:t>“cd </a:t>
            </a:r>
            <a:r>
              <a:rPr lang="ko-KR" altLang="en-US" dirty="0"/>
              <a:t>복사한 </a:t>
            </a:r>
            <a:r>
              <a:rPr lang="ko-KR" altLang="en-US" dirty="0" err="1"/>
              <a:t>폴더명</a:t>
            </a:r>
            <a:r>
              <a:rPr lang="en-US" altLang="ko-KR" dirty="0"/>
              <a:t>” 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ko-KR" altLang="en-US" dirty="0"/>
              <a:t>터미널상에서 해당 </a:t>
            </a:r>
            <a:r>
              <a:rPr lang="en-US" altLang="ko-KR" dirty="0"/>
              <a:t>path</a:t>
            </a:r>
            <a:r>
              <a:rPr lang="ko-KR" altLang="en-US" dirty="0"/>
              <a:t>로 이동하는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스파르타에서 제공한 마스터 파일을 받아온다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clone </a:t>
            </a:r>
            <a:r>
              <a:rPr lang="en-US" altLang="ko-KR" dirty="0">
                <a:effectLst/>
                <a:hlinkClick r:id="rId2"/>
              </a:rPr>
              <a:t>https://github.com/busking22/chang_2nd_mini</a:t>
            </a:r>
            <a:endParaRPr lang="en-US" altLang="ko-KR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16EBC-DE43-E3BD-76F0-9319C1EC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15" y="1409513"/>
            <a:ext cx="6677922" cy="5032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F5D736-02B5-9479-AD61-EF0E190B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44" y="3487425"/>
            <a:ext cx="7972860" cy="2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379141"/>
            <a:ext cx="112627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/>
              </a:rPr>
              <a:t>5. File- open folder – 2</a:t>
            </a:r>
            <a:r>
              <a:rPr lang="ko-KR" altLang="en-US" dirty="0" err="1">
                <a:effectLst/>
              </a:rPr>
              <a:t>번경로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– chang_2</a:t>
            </a:r>
            <a:r>
              <a:rPr lang="en-US" altLang="ko-KR" baseline="30000" dirty="0">
                <a:effectLst/>
              </a:rPr>
              <a:t>nd</a:t>
            </a:r>
            <a:r>
              <a:rPr lang="en-US" altLang="ko-KR" dirty="0">
                <a:effectLst/>
              </a:rPr>
              <a:t>_mini </a:t>
            </a:r>
            <a:r>
              <a:rPr lang="ko-KR" altLang="en-US" dirty="0">
                <a:effectLst/>
              </a:rPr>
              <a:t>클릭 </a:t>
            </a:r>
            <a:r>
              <a:rPr lang="en-US" altLang="ko-KR" dirty="0">
                <a:effectLst/>
              </a:rPr>
              <a:t>– </a:t>
            </a:r>
            <a:r>
              <a:rPr lang="ko-KR" altLang="en-US" dirty="0">
                <a:effectLst/>
              </a:rPr>
              <a:t>폴더 선택 클릭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설명 </a:t>
            </a:r>
            <a:r>
              <a:rPr lang="en-US" altLang="ko-KR" dirty="0"/>
              <a:t>: visual code</a:t>
            </a:r>
            <a:r>
              <a:rPr lang="ko-KR" altLang="en-US" dirty="0"/>
              <a:t>가 프로젝트를 </a:t>
            </a:r>
            <a:r>
              <a:rPr lang="en-US" altLang="ko-KR" dirty="0"/>
              <a:t>load</a:t>
            </a:r>
            <a:r>
              <a:rPr lang="ko-KR" altLang="en-US" dirty="0"/>
              <a:t>한 것을 확인할 수 있다</a:t>
            </a:r>
            <a:r>
              <a:rPr lang="en-US" altLang="ko-KR" dirty="0"/>
              <a:t>.</a:t>
            </a:r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>
                <a:effectLst/>
              </a:rPr>
              <a:t>6. </a:t>
            </a:r>
            <a:r>
              <a:rPr lang="ko-KR" altLang="en-US" dirty="0">
                <a:effectLst/>
              </a:rPr>
              <a:t>터미널에 </a:t>
            </a:r>
            <a:r>
              <a:rPr lang="en-US" altLang="ko-KR" dirty="0"/>
              <a:t>git checkout zero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dirty="0"/>
              <a:t>설명 </a:t>
            </a:r>
            <a:r>
              <a:rPr lang="en-US" altLang="ko-KR" dirty="0"/>
              <a:t>: zero</a:t>
            </a:r>
            <a:r>
              <a:rPr lang="ko-KR" altLang="en-US" dirty="0"/>
              <a:t>라는 브런치로 이동</a:t>
            </a:r>
            <a:r>
              <a:rPr lang="en-US" altLang="ko-KR" dirty="0"/>
              <a:t>, zero</a:t>
            </a:r>
            <a:r>
              <a:rPr lang="ko-KR" altLang="en-US" dirty="0"/>
              <a:t>브런치는 아직 아무 코드도 구현 안된</a:t>
            </a:r>
            <a:r>
              <a:rPr lang="en-US" altLang="ko-KR" dirty="0"/>
              <a:t> </a:t>
            </a:r>
            <a:r>
              <a:rPr lang="ko-KR" altLang="en-US" dirty="0"/>
              <a:t>스파르타에서 제공하는 브런치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터미널에 </a:t>
            </a:r>
            <a:r>
              <a:rPr lang="en-US" altLang="ko-KR" dirty="0"/>
              <a:t>git checkout –b “</a:t>
            </a:r>
            <a:r>
              <a:rPr lang="ko-KR" altLang="en-US" dirty="0"/>
              <a:t>사용자명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Ex) git checkout –b ymh1995s</a:t>
            </a:r>
          </a:p>
          <a:p>
            <a:r>
              <a:rPr lang="ko-KR" altLang="en-US" dirty="0"/>
              <a:t>설명 </a:t>
            </a:r>
            <a:r>
              <a:rPr lang="en-US" altLang="ko-KR" dirty="0"/>
              <a:t>: zero</a:t>
            </a:r>
            <a:r>
              <a:rPr lang="ko-KR" altLang="en-US" dirty="0"/>
              <a:t>브런치 상태를 자기만의 브런치에서 코딩을 해야 하므로 자신의 브런치를 생성합니다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E001BF-FFF2-C89D-F00F-12B80DF1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49" y="1402065"/>
            <a:ext cx="3038899" cy="1667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C43077-1A39-986F-9B72-C36B7BC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8" y="1402065"/>
            <a:ext cx="493463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379141"/>
            <a:ext cx="1126273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/>
              </a:rPr>
              <a:t>8. </a:t>
            </a:r>
            <a:r>
              <a:rPr lang="ko-KR" altLang="en-US" dirty="0" err="1">
                <a:effectLst/>
              </a:rPr>
              <a:t>빨간줄</a:t>
            </a:r>
            <a:r>
              <a:rPr lang="ko-KR" altLang="en-US" dirty="0">
                <a:effectLst/>
              </a:rPr>
              <a:t> 없애기 위해 </a:t>
            </a:r>
            <a:r>
              <a:rPr lang="en-US" altLang="ko-KR" dirty="0"/>
              <a:t>flutter pub get</a:t>
            </a:r>
          </a:p>
          <a:p>
            <a:r>
              <a:rPr lang="ko-KR" altLang="en-US" dirty="0">
                <a:effectLst/>
              </a:rPr>
              <a:t>설명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필요 패키지를 받아오는 명령어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ffectLst/>
              </a:rPr>
              <a:t>9. </a:t>
            </a:r>
            <a:r>
              <a:rPr lang="ko-KR" altLang="en-US" dirty="0">
                <a:effectLst/>
              </a:rPr>
              <a:t>각자의 코딩시작</a:t>
            </a:r>
            <a:endParaRPr lang="en-US" altLang="ko-KR" dirty="0">
              <a:effectLst/>
            </a:endParaRPr>
          </a:p>
          <a:p>
            <a:r>
              <a:rPr lang="ko-KR" altLang="en-US" dirty="0" err="1"/>
              <a:t>곽</a:t>
            </a:r>
            <a:r>
              <a:rPr lang="ko-KR" altLang="en-US" dirty="0" err="1">
                <a:effectLst/>
              </a:rPr>
              <a:t>광훈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1</a:t>
            </a:r>
            <a:r>
              <a:rPr lang="ko-KR" altLang="en-US" dirty="0"/>
              <a:t>번페이지 </a:t>
            </a:r>
            <a:r>
              <a:rPr lang="en-US" altLang="ko-KR" dirty="0"/>
              <a:t>(</a:t>
            </a:r>
            <a:r>
              <a:rPr lang="ko-KR" altLang="en-US" dirty="0" err="1"/>
              <a:t>메인페이지</a:t>
            </a:r>
            <a:r>
              <a:rPr lang="en-US" altLang="ko-KR" dirty="0"/>
              <a:t>)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임민혁 </a:t>
            </a:r>
            <a:r>
              <a:rPr lang="en-US" altLang="ko-KR" dirty="0"/>
              <a:t>: 2</a:t>
            </a:r>
            <a:r>
              <a:rPr lang="ko-KR" altLang="en-US" dirty="0"/>
              <a:t>번페이지 </a:t>
            </a:r>
            <a:r>
              <a:rPr lang="en-US" altLang="ko-KR" dirty="0"/>
              <a:t>(</a:t>
            </a:r>
            <a:r>
              <a:rPr lang="ko-KR" altLang="en-US" dirty="0"/>
              <a:t>은행 추가페이지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effectLst/>
              </a:rPr>
              <a:t>박병훈 </a:t>
            </a:r>
            <a:r>
              <a:rPr lang="en-US" altLang="ko-KR" dirty="0">
                <a:effectLst/>
              </a:rPr>
              <a:t>: 3</a:t>
            </a:r>
            <a:r>
              <a:rPr lang="ko-KR" altLang="en-US" dirty="0">
                <a:effectLst/>
              </a:rPr>
              <a:t>번페이지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송금페이지</a:t>
            </a:r>
            <a:r>
              <a:rPr lang="en-US" altLang="ko-KR" dirty="0">
                <a:effectLst/>
              </a:rPr>
              <a:t>)</a:t>
            </a:r>
          </a:p>
          <a:p>
            <a:r>
              <a:rPr lang="ko-KR" altLang="en-US" dirty="0"/>
              <a:t>김재섭 </a:t>
            </a:r>
            <a:r>
              <a:rPr lang="en-US" altLang="ko-KR" dirty="0"/>
              <a:t>: 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번페이지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송금페이지</a:t>
            </a:r>
            <a:r>
              <a:rPr lang="en-US" altLang="ko-KR" dirty="0">
                <a:effectLst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나눠진 브런치 병합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방법 검토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광훈님께서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검토해주심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#. </a:t>
            </a:r>
            <a:r>
              <a:rPr lang="ko-KR" altLang="en-US" dirty="0">
                <a:sym typeface="Wingdings" panose="05000000000000000000" pitchFamily="2" charset="2"/>
              </a:rPr>
              <a:t>다이어그램 그리기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병훈님이 </a:t>
            </a:r>
            <a:r>
              <a:rPr lang="ko-KR" altLang="en-US" dirty="0" err="1">
                <a:sym typeface="Wingdings" panose="05000000000000000000" pitchFamily="2" charset="2"/>
              </a:rPr>
              <a:t>해주심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#. </a:t>
            </a:r>
            <a:r>
              <a:rPr lang="ko-KR" altLang="en-US" dirty="0">
                <a:sym typeface="Wingdings" panose="05000000000000000000" pitchFamily="2" charset="2"/>
              </a:rPr>
              <a:t>기타 자료파일 공유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깃허브</a:t>
            </a:r>
            <a:r>
              <a:rPr lang="en-US" altLang="ko-KR" dirty="0">
                <a:sym typeface="Wingdings" panose="05000000000000000000" pitchFamily="2" charset="2"/>
              </a:rPr>
              <a:t>(main)</a:t>
            </a:r>
            <a:r>
              <a:rPr lang="ko-KR" altLang="en-US" dirty="0">
                <a:sym typeface="Wingdings" panose="05000000000000000000" pitchFamily="2" charset="2"/>
              </a:rPr>
              <a:t>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#.</a:t>
            </a:r>
            <a:r>
              <a:rPr lang="ko-KR" altLang="en-US" dirty="0">
                <a:sym typeface="Wingdings" panose="05000000000000000000" pitchFamily="2" charset="2"/>
              </a:rPr>
              <a:t> 모임</a:t>
            </a: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dirty="0">
                <a:sym typeface="Wingdings" panose="05000000000000000000" pitchFamily="2" charset="2"/>
              </a:rPr>
              <a:t>매일 </a:t>
            </a:r>
            <a:r>
              <a:rPr lang="en-US" altLang="ko-KR" dirty="0">
                <a:sym typeface="Wingdings" panose="05000000000000000000" pitchFamily="2" charset="2"/>
              </a:rPr>
              <a:t>22:00~23:00 </a:t>
            </a:r>
            <a:r>
              <a:rPr lang="ko-KR" altLang="en-US" dirty="0" err="1">
                <a:sym typeface="Wingdings" panose="05000000000000000000" pitchFamily="2" charset="2"/>
              </a:rPr>
              <a:t>게더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가용한 분만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#. </a:t>
            </a:r>
            <a:r>
              <a:rPr lang="ko-KR" altLang="en-US" dirty="0">
                <a:sym typeface="Wingdings" panose="05000000000000000000" pitchFamily="2" charset="2"/>
              </a:rPr>
              <a:t>모임</a:t>
            </a:r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수요일 </a:t>
            </a:r>
            <a:r>
              <a:rPr lang="en-US" altLang="ko-KR" dirty="0">
                <a:sym typeface="Wingdings" panose="05000000000000000000" pitchFamily="2" charset="2"/>
              </a:rPr>
              <a:t>21:00 ~ 22:00</a:t>
            </a:r>
            <a:r>
              <a:rPr lang="ko-KR" altLang="en-US" dirty="0">
                <a:sym typeface="Wingdings" panose="05000000000000000000" pitchFamily="2" charset="2"/>
              </a:rPr>
              <a:t>은 권장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주의사항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push </a:t>
            </a:r>
            <a:r>
              <a:rPr lang="ko-KR" altLang="en-US" dirty="0"/>
              <a:t>명령은 하지 않습니다</a:t>
            </a:r>
            <a:r>
              <a:rPr lang="en-US" altLang="ko-KR" dirty="0"/>
              <a:t>(</a:t>
            </a:r>
            <a:r>
              <a:rPr lang="ko-KR" altLang="en-US" dirty="0"/>
              <a:t>스파르타 안내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4B9C61-E284-E70E-71DD-6D3C88F5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25" y="1147836"/>
            <a:ext cx="7558599" cy="3118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70D8F9-650B-5EFF-FC41-E6A0934B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91" y="1604070"/>
            <a:ext cx="1567733" cy="2981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97EC84-E965-B7A8-F2F0-DBDFD31D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249" y="1604070"/>
            <a:ext cx="1908506" cy="29813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E48C4-24F8-04C8-4950-F50B0EDB2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4850" y="1604070"/>
            <a:ext cx="2037150" cy="2981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305EB-71F6-D264-03CF-55C93787B6FF}"/>
              </a:ext>
            </a:extLst>
          </p:cNvPr>
          <p:cNvSpPr txBox="1"/>
          <p:nvPr/>
        </p:nvSpPr>
        <p:spPr>
          <a:xfrm>
            <a:off x="6443591" y="4585406"/>
            <a:ext cx="169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047E5-F505-51B1-FFF1-897B1127746E}"/>
              </a:ext>
            </a:extLst>
          </p:cNvPr>
          <p:cNvSpPr txBox="1"/>
          <p:nvPr/>
        </p:nvSpPr>
        <p:spPr>
          <a:xfrm>
            <a:off x="8239468" y="4585406"/>
            <a:ext cx="169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826FB-1A91-88ED-CF76-24242BFCDF55}"/>
              </a:ext>
            </a:extLst>
          </p:cNvPr>
          <p:cNvSpPr txBox="1"/>
          <p:nvPr/>
        </p:nvSpPr>
        <p:spPr>
          <a:xfrm>
            <a:off x="10266431" y="4585406"/>
            <a:ext cx="169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94888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B191B-BABE-BF54-859C-27AE0FB89A5C}"/>
              </a:ext>
            </a:extLst>
          </p:cNvPr>
          <p:cNvSpPr txBox="1"/>
          <p:nvPr/>
        </p:nvSpPr>
        <p:spPr>
          <a:xfrm>
            <a:off x="0" y="60359"/>
            <a:ext cx="11262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코드를 일부 수정 했다면</a:t>
            </a:r>
            <a:r>
              <a:rPr lang="en-US" altLang="ko-KR" dirty="0"/>
              <a:t>, </a:t>
            </a:r>
            <a:r>
              <a:rPr lang="ko-KR" altLang="en-US" dirty="0"/>
              <a:t>그 코드를 </a:t>
            </a:r>
            <a:r>
              <a:rPr lang="ko-KR" altLang="en-US" dirty="0" err="1"/>
              <a:t>커밋</a:t>
            </a:r>
            <a:r>
              <a:rPr lang="ko-KR" altLang="en-US" dirty="0"/>
              <a:t> 하기 전에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다른 페이지로 이동하실 수 없습니다</a:t>
            </a:r>
            <a:r>
              <a:rPr lang="en-US" altLang="ko-KR" dirty="0"/>
              <a:t>. </a:t>
            </a:r>
            <a:r>
              <a:rPr lang="ko-KR" altLang="en-US" dirty="0"/>
              <a:t>다음 </a:t>
            </a:r>
            <a:r>
              <a:rPr lang="en-US" altLang="ko-KR" dirty="0"/>
              <a:t>1~3</a:t>
            </a:r>
            <a:r>
              <a:rPr lang="ko-KR" altLang="en-US" dirty="0"/>
              <a:t>을 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git add .</a:t>
            </a:r>
          </a:p>
          <a:p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ko-KR" altLang="en-US" dirty="0"/>
              <a:t>프로젝트를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Git commit –m “</a:t>
            </a:r>
            <a:r>
              <a:rPr lang="ko-KR" altLang="en-US" dirty="0" err="1"/>
              <a:t>커밋의</a:t>
            </a:r>
            <a:r>
              <a:rPr lang="ko-KR" altLang="en-US" dirty="0"/>
              <a:t> 설명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Ex) git commit –m UI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Git checkout “</a:t>
            </a:r>
            <a:r>
              <a:rPr lang="ko-KR" altLang="en-US" dirty="0" err="1"/>
              <a:t>브런치명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Ex) git checkout master</a:t>
            </a:r>
          </a:p>
          <a:p>
            <a:r>
              <a:rPr lang="ko-KR" altLang="en-US" dirty="0"/>
              <a:t>설명 </a:t>
            </a:r>
            <a:r>
              <a:rPr lang="en-US" altLang="ko-KR" dirty="0"/>
              <a:t>: 1~2</a:t>
            </a:r>
            <a:r>
              <a:rPr lang="ko-KR" altLang="en-US" dirty="0"/>
              <a:t>번을 거쳤으면 다른 브런치로 이동하실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928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353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임민혁</dc:creator>
  <cp:lastModifiedBy>임민혁</cp:lastModifiedBy>
  <cp:revision>17</cp:revision>
  <dcterms:created xsi:type="dcterms:W3CDTF">2022-10-01T08:34:27Z</dcterms:created>
  <dcterms:modified xsi:type="dcterms:W3CDTF">2022-10-02T06:53:44Z</dcterms:modified>
</cp:coreProperties>
</file>