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08FFF-A46C-72C8-20BA-F8F74C36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INSAR Detectives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B01A3-C542-7032-ED3D-8971A12CE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/>
              <a:t>By Space Invaders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665D40C-2F7C-E7D2-0393-1E1442859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3" r="20807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39E5-90D6-EA54-893D-0EFC4D0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CAE6-7EBA-975C-92BA-C91516DB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2BDC-690F-205B-D0D5-295290A7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9ABF-19DD-05A0-0B58-AFB74FB6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BC3-098A-C673-466D-7DC08E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A3A8-0499-91A5-952A-BBD4C7CF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962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Posterama</vt:lpstr>
      <vt:lpstr>ExploreVTI</vt:lpstr>
      <vt:lpstr>INSAR Detectives</vt:lpstr>
      <vt:lpstr>The project</vt:lpstr>
      <vt:lpstr>Our approach</vt:lpstr>
      <vt:lpstr>Hurdles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INSAR Detectives</dc:title>
  <dc:creator>Jazer Barclay</dc:creator>
  <cp:lastModifiedBy>Jazer Barclay</cp:lastModifiedBy>
  <cp:revision>2</cp:revision>
  <dcterms:created xsi:type="dcterms:W3CDTF">2022-10-02T18:39:47Z</dcterms:created>
  <dcterms:modified xsi:type="dcterms:W3CDTF">2022-10-02T18:44:38Z</dcterms:modified>
</cp:coreProperties>
</file>